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2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3.xml" ContentType="application/vnd.openxmlformats-officedocument.drawingml.chart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4" r:id="rId3"/>
  </p:sldMasterIdLst>
  <p:handoutMasterIdLst>
    <p:handoutMasterId r:id="rId50"/>
  </p:handoutMasterIdLst>
  <p:sldIdLst>
    <p:sldId id="299" r:id="rId4"/>
    <p:sldId id="303" r:id="rId5"/>
    <p:sldId id="304" r:id="rId6"/>
    <p:sldId id="306" r:id="rId7"/>
    <p:sldId id="305" r:id="rId8"/>
    <p:sldId id="307" r:id="rId9"/>
    <p:sldId id="308" r:id="rId10"/>
    <p:sldId id="310" r:id="rId11"/>
    <p:sldId id="312" r:id="rId12"/>
    <p:sldId id="302" r:id="rId13"/>
    <p:sldId id="311" r:id="rId14"/>
    <p:sldId id="314" r:id="rId15"/>
    <p:sldId id="316" r:id="rId16"/>
    <p:sldId id="31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18" r:id="rId26"/>
    <p:sldId id="319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20" r:id="rId35"/>
    <p:sldId id="321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22" r:id="rId44"/>
    <p:sldId id="323" r:id="rId45"/>
    <p:sldId id="324" r:id="rId46"/>
    <p:sldId id="325" r:id="rId47"/>
    <p:sldId id="326" r:id="rId48"/>
    <p:sldId id="327" r:id="rId4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E1"/>
    <a:srgbClr val="F4BD2D"/>
    <a:srgbClr val="F07624"/>
    <a:srgbClr val="1ED4DE"/>
    <a:srgbClr val="E62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howGuides="1">
      <p:cViewPr>
        <p:scale>
          <a:sx n="125" d="100"/>
          <a:sy n="125" d="100"/>
        </p:scale>
        <p:origin x="192" y="1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585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image" Target="../media/image14.png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515455420878415E-2"/>
          <c:y val="2.8166071099168931E-2"/>
          <c:w val="0.89529531015629416"/>
          <c:h val="0.9516254449071498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</c:spPr>
          <c:dPt>
            <c:idx val="0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26C-4A12-BF1D-516581F81131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26C-4A12-BF1D-516581F81131}"/>
              </c:ext>
            </c:extLst>
          </c:dPt>
          <c:dPt>
            <c:idx val="2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E26C-4A12-BF1D-516581F81131}"/>
              </c:ext>
            </c:extLst>
          </c:dPt>
          <c:dPt>
            <c:idx val="3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26C-4A12-BF1D-516581F81131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26C-4A12-BF1D-516581F811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515455420878415E-2"/>
          <c:y val="2.8166071099168931E-2"/>
          <c:w val="0.89529531015629416"/>
          <c:h val="0.9516254449071498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26C-4A12-BF1D-516581F8113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26C-4A12-BF1D-516581F81131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E26C-4A12-BF1D-516581F81131}"/>
              </c:ext>
            </c:extLst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26C-4A12-BF1D-516581F81131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26C-4A12-BF1D-516581F811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515455420878415E-2"/>
          <c:y val="2.8166071099168931E-2"/>
          <c:w val="0.89529531015629416"/>
          <c:h val="0.9516254449071498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26C-4A12-BF1D-516581F8113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26C-4A12-BF1D-516581F81131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E26C-4A12-BF1D-516581F81131}"/>
              </c:ext>
            </c:extLst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26C-4A12-BF1D-516581F81131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26C-4A12-BF1D-516581F811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18A039-BDED-4ABD-9F7E-74201FE69C1D}" type="doc">
      <dgm:prSet loTypeId="urn:microsoft.com/office/officeart/2005/8/layout/vList2" loCatId="list" qsTypeId="urn:microsoft.com/office/officeart/2005/8/quickstyle/3d1" qsCatId="3D" csTypeId="urn:microsoft.com/office/officeart/2005/8/colors/colorful3" csCatId="colorful"/>
      <dgm:spPr/>
      <dgm:t>
        <a:bodyPr/>
        <a:lstStyle/>
        <a:p>
          <a:endParaRPr lang="en-ID"/>
        </a:p>
      </dgm:t>
    </dgm:pt>
    <dgm:pt modelId="{374B61A7-B35D-4952-A08C-BBE1EC9545F1}" type="pres">
      <dgm:prSet presAssocID="{8818A039-BDED-4ABD-9F7E-74201FE69C1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</dgm:ptLst>
  <dgm:cxnLst>
    <dgm:cxn modelId="{F5AFE7F8-8A10-4A00-83E4-300AC7265125}" type="presOf" srcId="{8818A039-BDED-4ABD-9F7E-74201FE69C1D}" destId="{374B61A7-B35D-4952-A08C-BBE1EC9545F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909AC-E2BC-4AD7-812C-AF6D10681A09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AF6AE4E9-2845-47BC-B82E-268B30428440}">
      <dgm:prSet/>
      <dgm:spPr/>
      <dgm:t>
        <a:bodyPr/>
        <a:lstStyle/>
        <a:p>
          <a:pPr rtl="0"/>
          <a:r>
            <a:rPr lang="en-US" dirty="0" smtClean="0"/>
            <a:t>1. </a:t>
          </a:r>
          <a:r>
            <a:rPr lang="en-US" dirty="0" err="1" smtClean="0"/>
            <a:t>Bagaimana</a:t>
          </a:r>
          <a:r>
            <a:rPr lang="en-US" dirty="0" smtClean="0"/>
            <a:t> </a:t>
          </a:r>
          <a:r>
            <a:rPr lang="en-US" dirty="0" err="1" smtClean="0"/>
            <a:t>membuat</a:t>
          </a:r>
          <a:r>
            <a:rPr lang="en-US" dirty="0" smtClean="0"/>
            <a:t> </a:t>
          </a:r>
          <a:r>
            <a:rPr lang="en-US" dirty="0" err="1" smtClean="0"/>
            <a:t>sistem</a:t>
          </a:r>
          <a:r>
            <a:rPr lang="en-US" dirty="0" smtClean="0"/>
            <a:t> yang </a:t>
          </a:r>
          <a:r>
            <a:rPr lang="en-US" dirty="0" err="1" smtClean="0"/>
            <a:t>dapat</a:t>
          </a:r>
          <a:r>
            <a:rPr lang="en-US" dirty="0" smtClean="0"/>
            <a:t> </a:t>
          </a:r>
          <a:r>
            <a:rPr lang="en-US" dirty="0" err="1" smtClean="0"/>
            <a:t>mengelola</a:t>
          </a:r>
          <a:r>
            <a:rPr lang="en-US" dirty="0" smtClean="0"/>
            <a:t> </a:t>
          </a:r>
          <a:r>
            <a:rPr lang="en-US" dirty="0" err="1" smtClean="0"/>
            <a:t>barang</a:t>
          </a:r>
          <a:r>
            <a:rPr lang="en-US" dirty="0" smtClean="0"/>
            <a:t> </a:t>
          </a:r>
          <a:r>
            <a:rPr lang="en-US" dirty="0" err="1" smtClean="0"/>
            <a:t>masuk</a:t>
          </a:r>
          <a:r>
            <a:rPr lang="en-US" dirty="0" smtClean="0"/>
            <a:t> </a:t>
          </a:r>
          <a:r>
            <a:rPr lang="en-US" dirty="0" err="1" smtClean="0"/>
            <a:t>dan</a:t>
          </a:r>
          <a:r>
            <a:rPr lang="en-US" dirty="0" smtClean="0"/>
            <a:t> </a:t>
          </a:r>
          <a:r>
            <a:rPr lang="en-US" dirty="0" err="1" smtClean="0"/>
            <a:t>barang</a:t>
          </a:r>
          <a:r>
            <a:rPr lang="en-US" dirty="0" smtClean="0"/>
            <a:t> </a:t>
          </a:r>
          <a:r>
            <a:rPr lang="en-US" dirty="0" err="1" smtClean="0"/>
            <a:t>keluar</a:t>
          </a:r>
          <a:r>
            <a:rPr lang="en-US" dirty="0" smtClean="0"/>
            <a:t> ? </a:t>
          </a:r>
          <a:endParaRPr lang="en-ID" dirty="0"/>
        </a:p>
      </dgm:t>
    </dgm:pt>
    <dgm:pt modelId="{ECAAA437-B0BB-4492-B848-471355D8E460}" type="parTrans" cxnId="{9C004B6C-D7DF-4C59-A6BD-4F85DD4F02A7}">
      <dgm:prSet/>
      <dgm:spPr/>
      <dgm:t>
        <a:bodyPr/>
        <a:lstStyle/>
        <a:p>
          <a:endParaRPr lang="en-ID"/>
        </a:p>
      </dgm:t>
    </dgm:pt>
    <dgm:pt modelId="{C0B0A0B1-E827-425A-BEF4-2EF8CE00D9DE}" type="sibTrans" cxnId="{9C004B6C-D7DF-4C59-A6BD-4F85DD4F02A7}">
      <dgm:prSet/>
      <dgm:spPr/>
      <dgm:t>
        <a:bodyPr/>
        <a:lstStyle/>
        <a:p>
          <a:endParaRPr lang="en-ID"/>
        </a:p>
      </dgm:t>
    </dgm:pt>
    <dgm:pt modelId="{183A0CDF-7ADF-40F1-83CE-E7F7E2B031F6}">
      <dgm:prSet/>
      <dgm:spPr/>
      <dgm:t>
        <a:bodyPr/>
        <a:lstStyle/>
        <a:p>
          <a:pPr rtl="0"/>
          <a:r>
            <a:rPr lang="en-ID" dirty="0" smtClean="0"/>
            <a:t>2. </a:t>
          </a:r>
          <a:r>
            <a:rPr lang="en-ID" dirty="0" err="1" smtClean="0"/>
            <a:t>Bagaimana</a:t>
          </a:r>
          <a:r>
            <a:rPr lang="en-ID" dirty="0" smtClean="0"/>
            <a:t> </a:t>
          </a:r>
          <a:r>
            <a:rPr lang="en-ID" dirty="0" err="1" smtClean="0"/>
            <a:t>membuat</a:t>
          </a:r>
          <a:r>
            <a:rPr lang="en-ID" dirty="0" smtClean="0"/>
            <a:t> </a:t>
          </a:r>
          <a:r>
            <a:rPr lang="en-ID" dirty="0" err="1" smtClean="0"/>
            <a:t>sistem</a:t>
          </a:r>
          <a:r>
            <a:rPr lang="en-ID" dirty="0" smtClean="0"/>
            <a:t> </a:t>
          </a:r>
          <a:r>
            <a:rPr lang="en-ID" dirty="0" err="1" smtClean="0"/>
            <a:t>penjualan</a:t>
          </a:r>
          <a:r>
            <a:rPr lang="en-ID" dirty="0" smtClean="0"/>
            <a:t>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dengan</a:t>
          </a:r>
          <a:r>
            <a:rPr lang="en-ID" dirty="0" smtClean="0"/>
            <a:t> </a:t>
          </a:r>
          <a:r>
            <a:rPr lang="en-ID" dirty="0" err="1" smtClean="0"/>
            <a:t>komputerisasi</a:t>
          </a:r>
          <a:r>
            <a:rPr lang="en-ID" dirty="0" smtClean="0"/>
            <a:t> ?</a:t>
          </a:r>
          <a:endParaRPr lang="en-ID" dirty="0"/>
        </a:p>
      </dgm:t>
    </dgm:pt>
    <dgm:pt modelId="{67A34A51-DED3-447A-9C9E-DF38F71E4DFE}" type="parTrans" cxnId="{8E7D7EEF-D05B-4544-9A17-1BCFC6D695B2}">
      <dgm:prSet/>
      <dgm:spPr/>
      <dgm:t>
        <a:bodyPr/>
        <a:lstStyle/>
        <a:p>
          <a:endParaRPr lang="en-ID"/>
        </a:p>
      </dgm:t>
    </dgm:pt>
    <dgm:pt modelId="{B985F4B8-6307-4936-B382-2A6E1E6E414A}" type="sibTrans" cxnId="{8E7D7EEF-D05B-4544-9A17-1BCFC6D695B2}">
      <dgm:prSet/>
      <dgm:spPr/>
      <dgm:t>
        <a:bodyPr/>
        <a:lstStyle/>
        <a:p>
          <a:endParaRPr lang="en-ID"/>
        </a:p>
      </dgm:t>
    </dgm:pt>
    <dgm:pt modelId="{8CB67A30-D8BE-4A54-9D77-1382BA895797}" type="pres">
      <dgm:prSet presAssocID="{2D3909AC-E2BC-4AD7-812C-AF6D10681A0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3B3FCFD-7515-4636-8799-5CE96120C4DB}" type="pres">
      <dgm:prSet presAssocID="{AF6AE4E9-2845-47BC-B82E-268B3042844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D49B424-79DD-4419-A9E6-E8B25B578EF2}" type="pres">
      <dgm:prSet presAssocID="{C0B0A0B1-E827-425A-BEF4-2EF8CE00D9DE}" presName="spacer" presStyleCnt="0"/>
      <dgm:spPr/>
    </dgm:pt>
    <dgm:pt modelId="{BFEDBAD5-FEDE-4489-89F3-5BD747C38457}" type="pres">
      <dgm:prSet presAssocID="{183A0CDF-7ADF-40F1-83CE-E7F7E2B031F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629F9EC0-4263-466C-BC1C-C4611BB812F9}" type="presOf" srcId="{AF6AE4E9-2845-47BC-B82E-268B30428440}" destId="{43B3FCFD-7515-4636-8799-5CE96120C4DB}" srcOrd="0" destOrd="0" presId="urn:microsoft.com/office/officeart/2005/8/layout/vList2"/>
    <dgm:cxn modelId="{52AC773A-EE7C-4032-8D70-DD81451E1E08}" type="presOf" srcId="{2D3909AC-E2BC-4AD7-812C-AF6D10681A09}" destId="{8CB67A30-D8BE-4A54-9D77-1382BA895797}" srcOrd="0" destOrd="0" presId="urn:microsoft.com/office/officeart/2005/8/layout/vList2"/>
    <dgm:cxn modelId="{8E7D7EEF-D05B-4544-9A17-1BCFC6D695B2}" srcId="{2D3909AC-E2BC-4AD7-812C-AF6D10681A09}" destId="{183A0CDF-7ADF-40F1-83CE-E7F7E2B031F6}" srcOrd="1" destOrd="0" parTransId="{67A34A51-DED3-447A-9C9E-DF38F71E4DFE}" sibTransId="{B985F4B8-6307-4936-B382-2A6E1E6E414A}"/>
    <dgm:cxn modelId="{A8BCA39E-BFA3-4387-8F3B-3F8BC01795E9}" type="presOf" srcId="{183A0CDF-7ADF-40F1-83CE-E7F7E2B031F6}" destId="{BFEDBAD5-FEDE-4489-89F3-5BD747C38457}" srcOrd="0" destOrd="0" presId="urn:microsoft.com/office/officeart/2005/8/layout/vList2"/>
    <dgm:cxn modelId="{9C004B6C-D7DF-4C59-A6BD-4F85DD4F02A7}" srcId="{2D3909AC-E2BC-4AD7-812C-AF6D10681A09}" destId="{AF6AE4E9-2845-47BC-B82E-268B30428440}" srcOrd="0" destOrd="0" parTransId="{ECAAA437-B0BB-4492-B848-471355D8E460}" sibTransId="{C0B0A0B1-E827-425A-BEF4-2EF8CE00D9DE}"/>
    <dgm:cxn modelId="{5D23B1A8-29B9-49E3-BE00-CC28F3953319}" type="presParOf" srcId="{8CB67A30-D8BE-4A54-9D77-1382BA895797}" destId="{43B3FCFD-7515-4636-8799-5CE96120C4DB}" srcOrd="0" destOrd="0" presId="urn:microsoft.com/office/officeart/2005/8/layout/vList2"/>
    <dgm:cxn modelId="{A1CB2392-8D8D-4E55-A013-42ACE91C71D5}" type="presParOf" srcId="{8CB67A30-D8BE-4A54-9D77-1382BA895797}" destId="{8D49B424-79DD-4419-A9E6-E8B25B578EF2}" srcOrd="1" destOrd="0" presId="urn:microsoft.com/office/officeart/2005/8/layout/vList2"/>
    <dgm:cxn modelId="{CBC6839E-AF6C-4711-94ED-F266FD247DCE}" type="presParOf" srcId="{8CB67A30-D8BE-4A54-9D77-1382BA895797}" destId="{BFEDBAD5-FEDE-4489-89F3-5BD747C3845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3909AC-E2BC-4AD7-812C-AF6D10681A09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AF6AE4E9-2845-47BC-B82E-268B30428440}">
      <dgm:prSet/>
      <dgm:spPr/>
      <dgm:t>
        <a:bodyPr/>
        <a:lstStyle/>
        <a:p>
          <a:pPr rtl="0"/>
          <a:r>
            <a:rPr lang="en-US" dirty="0" smtClean="0"/>
            <a:t>1. </a:t>
          </a:r>
          <a:r>
            <a:rPr lang="en-ID" dirty="0" err="1" smtClean="0"/>
            <a:t>Pengelolaan</a:t>
          </a:r>
          <a:r>
            <a:rPr lang="en-ID" dirty="0" smtClean="0"/>
            <a:t> data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masuk</a:t>
          </a:r>
          <a:endParaRPr lang="en-ID" dirty="0"/>
        </a:p>
      </dgm:t>
    </dgm:pt>
    <dgm:pt modelId="{ECAAA437-B0BB-4492-B848-471355D8E460}" type="parTrans" cxnId="{9C004B6C-D7DF-4C59-A6BD-4F85DD4F02A7}">
      <dgm:prSet/>
      <dgm:spPr/>
      <dgm:t>
        <a:bodyPr/>
        <a:lstStyle/>
        <a:p>
          <a:endParaRPr lang="en-ID"/>
        </a:p>
      </dgm:t>
    </dgm:pt>
    <dgm:pt modelId="{C0B0A0B1-E827-425A-BEF4-2EF8CE00D9DE}" type="sibTrans" cxnId="{9C004B6C-D7DF-4C59-A6BD-4F85DD4F02A7}">
      <dgm:prSet/>
      <dgm:spPr/>
      <dgm:t>
        <a:bodyPr/>
        <a:lstStyle/>
        <a:p>
          <a:endParaRPr lang="en-ID"/>
        </a:p>
      </dgm:t>
    </dgm:pt>
    <dgm:pt modelId="{183A0CDF-7ADF-40F1-83CE-E7F7E2B031F6}">
      <dgm:prSet/>
      <dgm:spPr/>
      <dgm:t>
        <a:bodyPr/>
        <a:lstStyle/>
        <a:p>
          <a:pPr rtl="0"/>
          <a:r>
            <a:rPr lang="en-ID" dirty="0" smtClean="0"/>
            <a:t>2. </a:t>
          </a:r>
          <a:r>
            <a:rPr lang="en-ID" dirty="0" err="1" smtClean="0"/>
            <a:t>Pengelolaan</a:t>
          </a:r>
          <a:r>
            <a:rPr lang="en-ID" dirty="0" smtClean="0"/>
            <a:t> data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keluar</a:t>
          </a:r>
          <a:endParaRPr lang="en-ID" dirty="0"/>
        </a:p>
      </dgm:t>
    </dgm:pt>
    <dgm:pt modelId="{67A34A51-DED3-447A-9C9E-DF38F71E4DFE}" type="parTrans" cxnId="{8E7D7EEF-D05B-4544-9A17-1BCFC6D695B2}">
      <dgm:prSet/>
      <dgm:spPr/>
      <dgm:t>
        <a:bodyPr/>
        <a:lstStyle/>
        <a:p>
          <a:endParaRPr lang="en-ID"/>
        </a:p>
      </dgm:t>
    </dgm:pt>
    <dgm:pt modelId="{B985F4B8-6307-4936-B382-2A6E1E6E414A}" type="sibTrans" cxnId="{8E7D7EEF-D05B-4544-9A17-1BCFC6D695B2}">
      <dgm:prSet/>
      <dgm:spPr/>
      <dgm:t>
        <a:bodyPr/>
        <a:lstStyle/>
        <a:p>
          <a:endParaRPr lang="en-ID"/>
        </a:p>
      </dgm:t>
    </dgm:pt>
    <dgm:pt modelId="{85A760BE-9AFC-4D52-B725-77A5E803BBA5}">
      <dgm:prSet/>
      <dgm:spPr/>
      <dgm:t>
        <a:bodyPr/>
        <a:lstStyle/>
        <a:p>
          <a:pPr rtl="0"/>
          <a:r>
            <a:rPr lang="en-ID" dirty="0" smtClean="0"/>
            <a:t>3. </a:t>
          </a:r>
          <a:r>
            <a:rPr lang="en-ID" dirty="0" err="1" smtClean="0"/>
            <a:t>Cetak</a:t>
          </a:r>
          <a:r>
            <a:rPr lang="en-ID" dirty="0" smtClean="0"/>
            <a:t> data </a:t>
          </a:r>
          <a:r>
            <a:rPr lang="en-ID" dirty="0" err="1" smtClean="0"/>
            <a:t>penjualan</a:t>
          </a:r>
          <a:r>
            <a:rPr lang="en-ID" dirty="0" smtClean="0"/>
            <a:t> </a:t>
          </a:r>
          <a:r>
            <a:rPr lang="en-ID" dirty="0" err="1" smtClean="0"/>
            <a:t>barang</a:t>
          </a:r>
          <a:r>
            <a:rPr lang="en-ID" dirty="0" smtClean="0"/>
            <a:t>, </a:t>
          </a:r>
          <a:r>
            <a:rPr lang="en-ID" dirty="0" err="1" smtClean="0"/>
            <a:t>terhadap</a:t>
          </a:r>
          <a:r>
            <a:rPr lang="en-ID" dirty="0" smtClean="0"/>
            <a:t> </a:t>
          </a:r>
          <a:r>
            <a:rPr lang="en-ID" dirty="0" err="1" smtClean="0"/>
            <a:t>konsumen</a:t>
          </a:r>
          <a:endParaRPr lang="en-ID" dirty="0"/>
        </a:p>
      </dgm:t>
    </dgm:pt>
    <dgm:pt modelId="{DC587984-BD06-479E-A207-7B2C6451864B}" type="parTrans" cxnId="{CBE6CCB4-6EEA-4D37-8703-809AF5798BDC}">
      <dgm:prSet/>
      <dgm:spPr/>
      <dgm:t>
        <a:bodyPr/>
        <a:lstStyle/>
        <a:p>
          <a:endParaRPr lang="en-ID"/>
        </a:p>
      </dgm:t>
    </dgm:pt>
    <dgm:pt modelId="{EF73A1B5-5CDC-4B02-8583-5B4938A86CD3}" type="sibTrans" cxnId="{CBE6CCB4-6EEA-4D37-8703-809AF5798BDC}">
      <dgm:prSet/>
      <dgm:spPr/>
      <dgm:t>
        <a:bodyPr/>
        <a:lstStyle/>
        <a:p>
          <a:endParaRPr lang="en-ID"/>
        </a:p>
      </dgm:t>
    </dgm:pt>
    <dgm:pt modelId="{8CB67A30-D8BE-4A54-9D77-1382BA895797}" type="pres">
      <dgm:prSet presAssocID="{2D3909AC-E2BC-4AD7-812C-AF6D10681A0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3B3FCFD-7515-4636-8799-5CE96120C4DB}" type="pres">
      <dgm:prSet presAssocID="{AF6AE4E9-2845-47BC-B82E-268B3042844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D49B424-79DD-4419-A9E6-E8B25B578EF2}" type="pres">
      <dgm:prSet presAssocID="{C0B0A0B1-E827-425A-BEF4-2EF8CE00D9DE}" presName="spacer" presStyleCnt="0"/>
      <dgm:spPr/>
    </dgm:pt>
    <dgm:pt modelId="{BFEDBAD5-FEDE-4489-89F3-5BD747C38457}" type="pres">
      <dgm:prSet presAssocID="{183A0CDF-7ADF-40F1-83CE-E7F7E2B031F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9645BA0-7A61-460C-9C04-B78EB93148E2}" type="pres">
      <dgm:prSet presAssocID="{B985F4B8-6307-4936-B382-2A6E1E6E414A}" presName="spacer" presStyleCnt="0"/>
      <dgm:spPr/>
    </dgm:pt>
    <dgm:pt modelId="{B078AD9C-E139-4AC4-881B-DBAD286116A5}" type="pres">
      <dgm:prSet presAssocID="{85A760BE-9AFC-4D52-B725-77A5E803BBA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984E2648-4579-43D0-9A2D-03CF2C22B8B8}" type="presOf" srcId="{183A0CDF-7ADF-40F1-83CE-E7F7E2B031F6}" destId="{BFEDBAD5-FEDE-4489-89F3-5BD747C38457}" srcOrd="0" destOrd="0" presId="urn:microsoft.com/office/officeart/2005/8/layout/vList2"/>
    <dgm:cxn modelId="{29058CFD-E1C2-48D4-9465-A18CE5B59C1D}" type="presOf" srcId="{85A760BE-9AFC-4D52-B725-77A5E803BBA5}" destId="{B078AD9C-E139-4AC4-881B-DBAD286116A5}" srcOrd="0" destOrd="0" presId="urn:microsoft.com/office/officeart/2005/8/layout/vList2"/>
    <dgm:cxn modelId="{8E7D7EEF-D05B-4544-9A17-1BCFC6D695B2}" srcId="{2D3909AC-E2BC-4AD7-812C-AF6D10681A09}" destId="{183A0CDF-7ADF-40F1-83CE-E7F7E2B031F6}" srcOrd="1" destOrd="0" parTransId="{67A34A51-DED3-447A-9C9E-DF38F71E4DFE}" sibTransId="{B985F4B8-6307-4936-B382-2A6E1E6E414A}"/>
    <dgm:cxn modelId="{CBE6CCB4-6EEA-4D37-8703-809AF5798BDC}" srcId="{2D3909AC-E2BC-4AD7-812C-AF6D10681A09}" destId="{85A760BE-9AFC-4D52-B725-77A5E803BBA5}" srcOrd="2" destOrd="0" parTransId="{DC587984-BD06-479E-A207-7B2C6451864B}" sibTransId="{EF73A1B5-5CDC-4B02-8583-5B4938A86CD3}"/>
    <dgm:cxn modelId="{9C004B6C-D7DF-4C59-A6BD-4F85DD4F02A7}" srcId="{2D3909AC-E2BC-4AD7-812C-AF6D10681A09}" destId="{AF6AE4E9-2845-47BC-B82E-268B30428440}" srcOrd="0" destOrd="0" parTransId="{ECAAA437-B0BB-4492-B848-471355D8E460}" sibTransId="{C0B0A0B1-E827-425A-BEF4-2EF8CE00D9DE}"/>
    <dgm:cxn modelId="{6EF331E2-0571-46DE-8D55-108803E8BB3A}" type="presOf" srcId="{2D3909AC-E2BC-4AD7-812C-AF6D10681A09}" destId="{8CB67A30-D8BE-4A54-9D77-1382BA895797}" srcOrd="0" destOrd="0" presId="urn:microsoft.com/office/officeart/2005/8/layout/vList2"/>
    <dgm:cxn modelId="{39C49061-87EC-4C97-B85C-7DD878F8175D}" type="presOf" srcId="{AF6AE4E9-2845-47BC-B82E-268B30428440}" destId="{43B3FCFD-7515-4636-8799-5CE96120C4DB}" srcOrd="0" destOrd="0" presId="urn:microsoft.com/office/officeart/2005/8/layout/vList2"/>
    <dgm:cxn modelId="{2FDF1524-135F-4892-B005-E41248581433}" type="presParOf" srcId="{8CB67A30-D8BE-4A54-9D77-1382BA895797}" destId="{43B3FCFD-7515-4636-8799-5CE96120C4DB}" srcOrd="0" destOrd="0" presId="urn:microsoft.com/office/officeart/2005/8/layout/vList2"/>
    <dgm:cxn modelId="{14470F3E-5DB2-47B0-9D91-D262A57D7D1A}" type="presParOf" srcId="{8CB67A30-D8BE-4A54-9D77-1382BA895797}" destId="{8D49B424-79DD-4419-A9E6-E8B25B578EF2}" srcOrd="1" destOrd="0" presId="urn:microsoft.com/office/officeart/2005/8/layout/vList2"/>
    <dgm:cxn modelId="{7BFE414B-5C7A-433C-96F9-C94DE1CF059B}" type="presParOf" srcId="{8CB67A30-D8BE-4A54-9D77-1382BA895797}" destId="{BFEDBAD5-FEDE-4489-89F3-5BD747C38457}" srcOrd="2" destOrd="0" presId="urn:microsoft.com/office/officeart/2005/8/layout/vList2"/>
    <dgm:cxn modelId="{96984AC6-62FD-4B4C-82C1-B6D7DE0C6165}" type="presParOf" srcId="{8CB67A30-D8BE-4A54-9D77-1382BA895797}" destId="{B9645BA0-7A61-460C-9C04-B78EB93148E2}" srcOrd="3" destOrd="0" presId="urn:microsoft.com/office/officeart/2005/8/layout/vList2"/>
    <dgm:cxn modelId="{B0AB3D4F-30D4-4EFA-80BA-5179C8F0C8CD}" type="presParOf" srcId="{8CB67A30-D8BE-4A54-9D77-1382BA895797}" destId="{B078AD9C-E139-4AC4-881B-DBAD286116A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3909AC-E2BC-4AD7-812C-AF6D10681A09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AF6AE4E9-2845-47BC-B82E-268B30428440}">
      <dgm:prSet/>
      <dgm:spPr/>
      <dgm:t>
        <a:bodyPr/>
        <a:lstStyle/>
        <a:p>
          <a:pPr rtl="0"/>
          <a:r>
            <a:rPr lang="en-US" dirty="0" smtClean="0"/>
            <a:t>1. </a:t>
          </a:r>
          <a:r>
            <a:rPr lang="en-ID" dirty="0" err="1" smtClean="0"/>
            <a:t>Komunikasi</a:t>
          </a:r>
          <a:endParaRPr lang="en-ID" dirty="0"/>
        </a:p>
      </dgm:t>
    </dgm:pt>
    <dgm:pt modelId="{ECAAA437-B0BB-4492-B848-471355D8E460}" type="parTrans" cxnId="{9C004B6C-D7DF-4C59-A6BD-4F85DD4F02A7}">
      <dgm:prSet/>
      <dgm:spPr/>
      <dgm:t>
        <a:bodyPr/>
        <a:lstStyle/>
        <a:p>
          <a:endParaRPr lang="en-ID"/>
        </a:p>
      </dgm:t>
    </dgm:pt>
    <dgm:pt modelId="{C0B0A0B1-E827-425A-BEF4-2EF8CE00D9DE}" type="sibTrans" cxnId="{9C004B6C-D7DF-4C59-A6BD-4F85DD4F02A7}">
      <dgm:prSet/>
      <dgm:spPr/>
      <dgm:t>
        <a:bodyPr/>
        <a:lstStyle/>
        <a:p>
          <a:endParaRPr lang="en-ID"/>
        </a:p>
      </dgm:t>
    </dgm:pt>
    <dgm:pt modelId="{183A0CDF-7ADF-40F1-83CE-E7F7E2B031F6}">
      <dgm:prSet/>
      <dgm:spPr/>
      <dgm:t>
        <a:bodyPr/>
        <a:lstStyle/>
        <a:p>
          <a:pPr rtl="0"/>
          <a:r>
            <a:rPr lang="en-ID" dirty="0" smtClean="0"/>
            <a:t>2. </a:t>
          </a:r>
          <a:r>
            <a:rPr lang="en-ID" dirty="0" err="1" smtClean="0"/>
            <a:t>Perencanaan</a:t>
          </a:r>
          <a:endParaRPr lang="en-ID" dirty="0"/>
        </a:p>
      </dgm:t>
    </dgm:pt>
    <dgm:pt modelId="{67A34A51-DED3-447A-9C9E-DF38F71E4DFE}" type="parTrans" cxnId="{8E7D7EEF-D05B-4544-9A17-1BCFC6D695B2}">
      <dgm:prSet/>
      <dgm:spPr/>
      <dgm:t>
        <a:bodyPr/>
        <a:lstStyle/>
        <a:p>
          <a:endParaRPr lang="en-ID"/>
        </a:p>
      </dgm:t>
    </dgm:pt>
    <dgm:pt modelId="{B985F4B8-6307-4936-B382-2A6E1E6E414A}" type="sibTrans" cxnId="{8E7D7EEF-D05B-4544-9A17-1BCFC6D695B2}">
      <dgm:prSet/>
      <dgm:spPr/>
      <dgm:t>
        <a:bodyPr/>
        <a:lstStyle/>
        <a:p>
          <a:endParaRPr lang="en-ID"/>
        </a:p>
      </dgm:t>
    </dgm:pt>
    <dgm:pt modelId="{85A760BE-9AFC-4D52-B725-77A5E803BBA5}">
      <dgm:prSet/>
      <dgm:spPr/>
      <dgm:t>
        <a:bodyPr/>
        <a:lstStyle/>
        <a:p>
          <a:pPr rtl="0"/>
          <a:r>
            <a:rPr lang="en-ID" dirty="0" smtClean="0"/>
            <a:t>3. </a:t>
          </a:r>
          <a:r>
            <a:rPr lang="en-ID" dirty="0" err="1" smtClean="0"/>
            <a:t>Pemodelan</a:t>
          </a:r>
          <a:endParaRPr lang="en-ID" dirty="0"/>
        </a:p>
      </dgm:t>
    </dgm:pt>
    <dgm:pt modelId="{DC587984-BD06-479E-A207-7B2C6451864B}" type="parTrans" cxnId="{CBE6CCB4-6EEA-4D37-8703-809AF5798BDC}">
      <dgm:prSet/>
      <dgm:spPr/>
      <dgm:t>
        <a:bodyPr/>
        <a:lstStyle/>
        <a:p>
          <a:endParaRPr lang="en-ID"/>
        </a:p>
      </dgm:t>
    </dgm:pt>
    <dgm:pt modelId="{EF73A1B5-5CDC-4B02-8583-5B4938A86CD3}" type="sibTrans" cxnId="{CBE6CCB4-6EEA-4D37-8703-809AF5798BDC}">
      <dgm:prSet/>
      <dgm:spPr/>
      <dgm:t>
        <a:bodyPr/>
        <a:lstStyle/>
        <a:p>
          <a:endParaRPr lang="en-ID"/>
        </a:p>
      </dgm:t>
    </dgm:pt>
    <dgm:pt modelId="{8CB67A30-D8BE-4A54-9D77-1382BA895797}" type="pres">
      <dgm:prSet presAssocID="{2D3909AC-E2BC-4AD7-812C-AF6D10681A0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3B3FCFD-7515-4636-8799-5CE96120C4DB}" type="pres">
      <dgm:prSet presAssocID="{AF6AE4E9-2845-47BC-B82E-268B3042844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D49B424-79DD-4419-A9E6-E8B25B578EF2}" type="pres">
      <dgm:prSet presAssocID="{C0B0A0B1-E827-425A-BEF4-2EF8CE00D9DE}" presName="spacer" presStyleCnt="0"/>
      <dgm:spPr/>
    </dgm:pt>
    <dgm:pt modelId="{BFEDBAD5-FEDE-4489-89F3-5BD747C38457}" type="pres">
      <dgm:prSet presAssocID="{183A0CDF-7ADF-40F1-83CE-E7F7E2B031F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9645BA0-7A61-460C-9C04-B78EB93148E2}" type="pres">
      <dgm:prSet presAssocID="{B985F4B8-6307-4936-B382-2A6E1E6E414A}" presName="spacer" presStyleCnt="0"/>
      <dgm:spPr/>
    </dgm:pt>
    <dgm:pt modelId="{B078AD9C-E139-4AC4-881B-DBAD286116A5}" type="pres">
      <dgm:prSet presAssocID="{85A760BE-9AFC-4D52-B725-77A5E803BBA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8E7D7EEF-D05B-4544-9A17-1BCFC6D695B2}" srcId="{2D3909AC-E2BC-4AD7-812C-AF6D10681A09}" destId="{183A0CDF-7ADF-40F1-83CE-E7F7E2B031F6}" srcOrd="1" destOrd="0" parTransId="{67A34A51-DED3-447A-9C9E-DF38F71E4DFE}" sibTransId="{B985F4B8-6307-4936-B382-2A6E1E6E414A}"/>
    <dgm:cxn modelId="{CBE6CCB4-6EEA-4D37-8703-809AF5798BDC}" srcId="{2D3909AC-E2BC-4AD7-812C-AF6D10681A09}" destId="{85A760BE-9AFC-4D52-B725-77A5E803BBA5}" srcOrd="2" destOrd="0" parTransId="{DC587984-BD06-479E-A207-7B2C6451864B}" sibTransId="{EF73A1B5-5CDC-4B02-8583-5B4938A86CD3}"/>
    <dgm:cxn modelId="{9C004B6C-D7DF-4C59-A6BD-4F85DD4F02A7}" srcId="{2D3909AC-E2BC-4AD7-812C-AF6D10681A09}" destId="{AF6AE4E9-2845-47BC-B82E-268B30428440}" srcOrd="0" destOrd="0" parTransId="{ECAAA437-B0BB-4492-B848-471355D8E460}" sibTransId="{C0B0A0B1-E827-425A-BEF4-2EF8CE00D9DE}"/>
    <dgm:cxn modelId="{D5C0300B-AC49-479C-9B6A-7127DC98C13C}" type="presOf" srcId="{AF6AE4E9-2845-47BC-B82E-268B30428440}" destId="{43B3FCFD-7515-4636-8799-5CE96120C4DB}" srcOrd="0" destOrd="0" presId="urn:microsoft.com/office/officeart/2005/8/layout/vList2"/>
    <dgm:cxn modelId="{2B1DE5E1-3CC1-4608-8D4C-80742488C682}" type="presOf" srcId="{2D3909AC-E2BC-4AD7-812C-AF6D10681A09}" destId="{8CB67A30-D8BE-4A54-9D77-1382BA895797}" srcOrd="0" destOrd="0" presId="urn:microsoft.com/office/officeart/2005/8/layout/vList2"/>
    <dgm:cxn modelId="{92ED7765-686F-4D46-9E58-0D7995121CDA}" type="presOf" srcId="{183A0CDF-7ADF-40F1-83CE-E7F7E2B031F6}" destId="{BFEDBAD5-FEDE-4489-89F3-5BD747C38457}" srcOrd="0" destOrd="0" presId="urn:microsoft.com/office/officeart/2005/8/layout/vList2"/>
    <dgm:cxn modelId="{C8B939B9-8961-4F74-AF1C-DE1B22A45F3B}" type="presOf" srcId="{85A760BE-9AFC-4D52-B725-77A5E803BBA5}" destId="{B078AD9C-E139-4AC4-881B-DBAD286116A5}" srcOrd="0" destOrd="0" presId="urn:microsoft.com/office/officeart/2005/8/layout/vList2"/>
    <dgm:cxn modelId="{515E6468-D581-4CBD-B5E9-7EDFF9452654}" type="presParOf" srcId="{8CB67A30-D8BE-4A54-9D77-1382BA895797}" destId="{43B3FCFD-7515-4636-8799-5CE96120C4DB}" srcOrd="0" destOrd="0" presId="urn:microsoft.com/office/officeart/2005/8/layout/vList2"/>
    <dgm:cxn modelId="{B5C2A2DA-57E3-4D22-82E0-873C12BC85B4}" type="presParOf" srcId="{8CB67A30-D8BE-4A54-9D77-1382BA895797}" destId="{8D49B424-79DD-4419-A9E6-E8B25B578EF2}" srcOrd="1" destOrd="0" presId="urn:microsoft.com/office/officeart/2005/8/layout/vList2"/>
    <dgm:cxn modelId="{3AFDDEB4-2625-4605-A02E-7EC9715836EC}" type="presParOf" srcId="{8CB67A30-D8BE-4A54-9D77-1382BA895797}" destId="{BFEDBAD5-FEDE-4489-89F3-5BD747C38457}" srcOrd="2" destOrd="0" presId="urn:microsoft.com/office/officeart/2005/8/layout/vList2"/>
    <dgm:cxn modelId="{C4A1B010-0BCC-401A-B0CD-E7D41232EE70}" type="presParOf" srcId="{8CB67A30-D8BE-4A54-9D77-1382BA895797}" destId="{B9645BA0-7A61-460C-9C04-B78EB93148E2}" srcOrd="3" destOrd="0" presId="urn:microsoft.com/office/officeart/2005/8/layout/vList2"/>
    <dgm:cxn modelId="{0136ECA0-3F9C-4E41-B894-E8AD55994391}" type="presParOf" srcId="{8CB67A30-D8BE-4A54-9D77-1382BA895797}" destId="{B078AD9C-E139-4AC4-881B-DBAD286116A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3909AC-E2BC-4AD7-812C-AF6D10681A09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AF6AE4E9-2845-47BC-B82E-268B30428440}">
      <dgm:prSet/>
      <dgm:spPr/>
      <dgm:t>
        <a:bodyPr/>
        <a:lstStyle/>
        <a:p>
          <a:pPr rtl="0"/>
          <a:r>
            <a:rPr lang="en-US" dirty="0" smtClean="0"/>
            <a:t>5. </a:t>
          </a:r>
          <a:r>
            <a:rPr lang="en-ID" dirty="0" err="1" smtClean="0"/>
            <a:t>Konstruksi</a:t>
          </a:r>
          <a:endParaRPr lang="en-ID" dirty="0"/>
        </a:p>
      </dgm:t>
    </dgm:pt>
    <dgm:pt modelId="{ECAAA437-B0BB-4492-B848-471355D8E460}" type="parTrans" cxnId="{9C004B6C-D7DF-4C59-A6BD-4F85DD4F02A7}">
      <dgm:prSet/>
      <dgm:spPr/>
      <dgm:t>
        <a:bodyPr/>
        <a:lstStyle/>
        <a:p>
          <a:endParaRPr lang="en-ID"/>
        </a:p>
      </dgm:t>
    </dgm:pt>
    <dgm:pt modelId="{C0B0A0B1-E827-425A-BEF4-2EF8CE00D9DE}" type="sibTrans" cxnId="{9C004B6C-D7DF-4C59-A6BD-4F85DD4F02A7}">
      <dgm:prSet/>
      <dgm:spPr/>
      <dgm:t>
        <a:bodyPr/>
        <a:lstStyle/>
        <a:p>
          <a:endParaRPr lang="en-ID"/>
        </a:p>
      </dgm:t>
    </dgm:pt>
    <dgm:pt modelId="{183A0CDF-7ADF-40F1-83CE-E7F7E2B031F6}">
      <dgm:prSet/>
      <dgm:spPr/>
      <dgm:t>
        <a:bodyPr/>
        <a:lstStyle/>
        <a:p>
          <a:pPr rtl="0"/>
          <a:r>
            <a:rPr lang="en-ID" dirty="0" smtClean="0"/>
            <a:t>6. </a:t>
          </a:r>
          <a:r>
            <a:rPr lang="en-ID" dirty="0" err="1" smtClean="0"/>
            <a:t>Penyerahan</a:t>
          </a:r>
          <a:endParaRPr lang="en-ID" dirty="0"/>
        </a:p>
      </dgm:t>
    </dgm:pt>
    <dgm:pt modelId="{67A34A51-DED3-447A-9C9E-DF38F71E4DFE}" type="parTrans" cxnId="{8E7D7EEF-D05B-4544-9A17-1BCFC6D695B2}">
      <dgm:prSet/>
      <dgm:spPr/>
      <dgm:t>
        <a:bodyPr/>
        <a:lstStyle/>
        <a:p>
          <a:endParaRPr lang="en-ID"/>
        </a:p>
      </dgm:t>
    </dgm:pt>
    <dgm:pt modelId="{B985F4B8-6307-4936-B382-2A6E1E6E414A}" type="sibTrans" cxnId="{8E7D7EEF-D05B-4544-9A17-1BCFC6D695B2}">
      <dgm:prSet/>
      <dgm:spPr/>
      <dgm:t>
        <a:bodyPr/>
        <a:lstStyle/>
        <a:p>
          <a:endParaRPr lang="en-ID"/>
        </a:p>
      </dgm:t>
    </dgm:pt>
    <dgm:pt modelId="{8CB67A30-D8BE-4A54-9D77-1382BA895797}" type="pres">
      <dgm:prSet presAssocID="{2D3909AC-E2BC-4AD7-812C-AF6D10681A0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3B3FCFD-7515-4636-8799-5CE96120C4DB}" type="pres">
      <dgm:prSet presAssocID="{AF6AE4E9-2845-47BC-B82E-268B3042844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D49B424-79DD-4419-A9E6-E8B25B578EF2}" type="pres">
      <dgm:prSet presAssocID="{C0B0A0B1-E827-425A-BEF4-2EF8CE00D9DE}" presName="spacer" presStyleCnt="0"/>
      <dgm:spPr/>
    </dgm:pt>
    <dgm:pt modelId="{BFEDBAD5-FEDE-4489-89F3-5BD747C38457}" type="pres">
      <dgm:prSet presAssocID="{183A0CDF-7ADF-40F1-83CE-E7F7E2B031F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2CDA4CAF-069C-4C2B-A567-4A1226B60A20}" type="presOf" srcId="{AF6AE4E9-2845-47BC-B82E-268B30428440}" destId="{43B3FCFD-7515-4636-8799-5CE96120C4DB}" srcOrd="0" destOrd="0" presId="urn:microsoft.com/office/officeart/2005/8/layout/vList2"/>
    <dgm:cxn modelId="{8E7D7EEF-D05B-4544-9A17-1BCFC6D695B2}" srcId="{2D3909AC-E2BC-4AD7-812C-AF6D10681A09}" destId="{183A0CDF-7ADF-40F1-83CE-E7F7E2B031F6}" srcOrd="1" destOrd="0" parTransId="{67A34A51-DED3-447A-9C9E-DF38F71E4DFE}" sibTransId="{B985F4B8-6307-4936-B382-2A6E1E6E414A}"/>
    <dgm:cxn modelId="{7B7E48BB-6BB7-4C81-B36A-1D9D88F9514B}" type="presOf" srcId="{2D3909AC-E2BC-4AD7-812C-AF6D10681A09}" destId="{8CB67A30-D8BE-4A54-9D77-1382BA895797}" srcOrd="0" destOrd="0" presId="urn:microsoft.com/office/officeart/2005/8/layout/vList2"/>
    <dgm:cxn modelId="{E7DF47B1-B984-4CBF-B24A-5AE791369F52}" type="presOf" srcId="{183A0CDF-7ADF-40F1-83CE-E7F7E2B031F6}" destId="{BFEDBAD5-FEDE-4489-89F3-5BD747C38457}" srcOrd="0" destOrd="0" presId="urn:microsoft.com/office/officeart/2005/8/layout/vList2"/>
    <dgm:cxn modelId="{9C004B6C-D7DF-4C59-A6BD-4F85DD4F02A7}" srcId="{2D3909AC-E2BC-4AD7-812C-AF6D10681A09}" destId="{AF6AE4E9-2845-47BC-B82E-268B30428440}" srcOrd="0" destOrd="0" parTransId="{ECAAA437-B0BB-4492-B848-471355D8E460}" sibTransId="{C0B0A0B1-E827-425A-BEF4-2EF8CE00D9DE}"/>
    <dgm:cxn modelId="{562903F7-E486-42DA-A50E-593338ED56FC}" type="presParOf" srcId="{8CB67A30-D8BE-4A54-9D77-1382BA895797}" destId="{43B3FCFD-7515-4636-8799-5CE96120C4DB}" srcOrd="0" destOrd="0" presId="urn:microsoft.com/office/officeart/2005/8/layout/vList2"/>
    <dgm:cxn modelId="{4A5413D2-D774-400F-8556-1C3C49223EBD}" type="presParOf" srcId="{8CB67A30-D8BE-4A54-9D77-1382BA895797}" destId="{8D49B424-79DD-4419-A9E6-E8B25B578EF2}" srcOrd="1" destOrd="0" presId="urn:microsoft.com/office/officeart/2005/8/layout/vList2"/>
    <dgm:cxn modelId="{CBE271B7-5F4E-4C34-B0E6-D4C7C2C05C33}" type="presParOf" srcId="{8CB67A30-D8BE-4A54-9D77-1382BA895797}" destId="{BFEDBAD5-FEDE-4489-89F3-5BD747C3845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D6B97D-F464-4579-88B2-8A27BE84986B}" type="doc">
      <dgm:prSet loTypeId="urn:microsoft.com/office/officeart/2005/8/layout/vList2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C03F5207-17D6-427C-BC93-C8ECCB76031D}">
      <dgm:prSet/>
      <dgm:spPr/>
      <dgm:t>
        <a:bodyPr/>
        <a:lstStyle/>
        <a:p>
          <a:pPr algn="ctr" rtl="0"/>
          <a:r>
            <a:rPr lang="en-ID" dirty="0" err="1" smtClean="0"/>
            <a:t>Kesimpulan</a:t>
          </a:r>
          <a:endParaRPr lang="en-ID" dirty="0"/>
        </a:p>
      </dgm:t>
    </dgm:pt>
    <dgm:pt modelId="{9B6B963F-BF9D-4A83-BDFC-6FFE7F309297}" type="parTrans" cxnId="{A8B31602-BF61-481A-BCD1-D4F11684E4C5}">
      <dgm:prSet/>
      <dgm:spPr/>
      <dgm:t>
        <a:bodyPr/>
        <a:lstStyle/>
        <a:p>
          <a:endParaRPr lang="en-ID"/>
        </a:p>
      </dgm:t>
    </dgm:pt>
    <dgm:pt modelId="{E220FA36-19AB-4D4A-8FE7-C9CA6E32CA21}" type="sibTrans" cxnId="{A8B31602-BF61-481A-BCD1-D4F11684E4C5}">
      <dgm:prSet/>
      <dgm:spPr/>
      <dgm:t>
        <a:bodyPr/>
        <a:lstStyle/>
        <a:p>
          <a:endParaRPr lang="en-ID"/>
        </a:p>
      </dgm:t>
    </dgm:pt>
    <dgm:pt modelId="{8C6EA31A-F2E6-407D-ADE1-8B80DB50304C}" type="pres">
      <dgm:prSet presAssocID="{66D6B97D-F464-4579-88B2-8A27BE8498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D58D7330-D8EE-443C-A93C-6CB54DC78593}" type="pres">
      <dgm:prSet presAssocID="{C03F5207-17D6-427C-BC93-C8ECCB76031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A8B31602-BF61-481A-BCD1-D4F11684E4C5}" srcId="{66D6B97D-F464-4579-88B2-8A27BE84986B}" destId="{C03F5207-17D6-427C-BC93-C8ECCB76031D}" srcOrd="0" destOrd="0" parTransId="{9B6B963F-BF9D-4A83-BDFC-6FFE7F309297}" sibTransId="{E220FA36-19AB-4D4A-8FE7-C9CA6E32CA21}"/>
    <dgm:cxn modelId="{089C7F3E-862B-4F1B-ABF9-40BA7B1A5B76}" type="presOf" srcId="{66D6B97D-F464-4579-88B2-8A27BE84986B}" destId="{8C6EA31A-F2E6-407D-ADE1-8B80DB50304C}" srcOrd="0" destOrd="0" presId="urn:microsoft.com/office/officeart/2005/8/layout/vList2"/>
    <dgm:cxn modelId="{7C766994-41A4-4573-89E7-D1B4024014A8}" type="presOf" srcId="{C03F5207-17D6-427C-BC93-C8ECCB76031D}" destId="{D58D7330-D8EE-443C-A93C-6CB54DC78593}" srcOrd="0" destOrd="0" presId="urn:microsoft.com/office/officeart/2005/8/layout/vList2"/>
    <dgm:cxn modelId="{CABFC1A3-9A7B-490E-B848-69A18DEA0FF8}" type="presParOf" srcId="{8C6EA31A-F2E6-407D-ADE1-8B80DB50304C}" destId="{D58D7330-D8EE-443C-A93C-6CB54DC7859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854121-621B-49F1-BE31-3743DD5F52CA}" type="doc">
      <dgm:prSet loTypeId="urn:microsoft.com/office/officeart/2005/8/layout/vList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D7AB9F77-E97A-4BC9-A8EB-D74E41F66AB4}">
      <dgm:prSet/>
      <dgm:spPr/>
      <dgm:t>
        <a:bodyPr/>
        <a:lstStyle/>
        <a:p>
          <a:pPr rtl="0"/>
          <a:r>
            <a:rPr lang="en-ID" dirty="0" err="1" smtClean="0"/>
            <a:t>TOKO</a:t>
          </a:r>
          <a:r>
            <a:rPr lang="en-ID" dirty="0" smtClean="0"/>
            <a:t> </a:t>
          </a:r>
          <a:r>
            <a:rPr lang="en-ID" dirty="0" err="1" smtClean="0"/>
            <a:t>SATRIA</a:t>
          </a:r>
          <a:r>
            <a:rPr lang="en-ID" dirty="0" smtClean="0"/>
            <a:t> JAYA </a:t>
          </a:r>
          <a:r>
            <a:rPr lang="en-ID" dirty="0" err="1" smtClean="0"/>
            <a:t>merupa</a:t>
          </a:r>
          <a:r>
            <a:rPr lang="en-ID" dirty="0" smtClean="0"/>
            <a:t> </a:t>
          </a:r>
          <a:r>
            <a:rPr lang="en-ID" dirty="0" err="1" smtClean="0"/>
            <a:t>suatu</a:t>
          </a:r>
          <a:r>
            <a:rPr lang="en-ID" dirty="0" smtClean="0"/>
            <a:t>  </a:t>
          </a:r>
          <a:r>
            <a:rPr lang="en-ID" dirty="0" err="1" smtClean="0"/>
            <a:t>toko</a:t>
          </a:r>
          <a:r>
            <a:rPr lang="en-ID" dirty="0" smtClean="0"/>
            <a:t> yang </a:t>
          </a:r>
          <a:r>
            <a:rPr lang="en-ID" dirty="0" err="1" smtClean="0"/>
            <a:t>bergerak</a:t>
          </a:r>
          <a:r>
            <a:rPr lang="en-ID" dirty="0" smtClean="0"/>
            <a:t> di </a:t>
          </a:r>
          <a:r>
            <a:rPr lang="en-ID" dirty="0" err="1" smtClean="0"/>
            <a:t>bidang</a:t>
          </a:r>
          <a:r>
            <a:rPr lang="en-ID" dirty="0" smtClean="0"/>
            <a:t> </a:t>
          </a:r>
          <a:r>
            <a:rPr lang="en-ID" dirty="0" err="1" smtClean="0"/>
            <a:t>perdagangan</a:t>
          </a:r>
          <a:r>
            <a:rPr lang="en-ID" dirty="0" smtClean="0"/>
            <a:t>,. </a:t>
          </a:r>
          <a:r>
            <a:rPr lang="en-ID" dirty="0" err="1" smtClean="0"/>
            <a:t>Pada</a:t>
          </a:r>
          <a:r>
            <a:rPr lang="en-ID" dirty="0" smtClean="0"/>
            <a:t> </a:t>
          </a:r>
          <a:r>
            <a:rPr lang="en-ID" dirty="0" err="1" smtClean="0"/>
            <a:t>saat</a:t>
          </a:r>
          <a:r>
            <a:rPr lang="en-ID" dirty="0" smtClean="0"/>
            <a:t> </a:t>
          </a:r>
          <a:r>
            <a:rPr lang="en-ID" dirty="0" err="1" smtClean="0"/>
            <a:t>ini</a:t>
          </a:r>
          <a:r>
            <a:rPr lang="en-ID" dirty="0" smtClean="0"/>
            <a:t> </a:t>
          </a:r>
          <a:r>
            <a:rPr lang="en-ID" dirty="0" err="1" smtClean="0"/>
            <a:t>pencatatan</a:t>
          </a:r>
          <a:r>
            <a:rPr lang="en-ID" dirty="0" smtClean="0"/>
            <a:t> data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masuk</a:t>
          </a:r>
          <a:r>
            <a:rPr lang="en-ID" dirty="0" smtClean="0"/>
            <a:t> </a:t>
          </a:r>
          <a:r>
            <a:rPr lang="en-ID" dirty="0" err="1" smtClean="0"/>
            <a:t>dari</a:t>
          </a:r>
          <a:r>
            <a:rPr lang="en-ID" dirty="0" smtClean="0"/>
            <a:t> </a:t>
          </a:r>
          <a:r>
            <a:rPr lang="en-ID" i="1" dirty="0" smtClean="0"/>
            <a:t>supplier</a:t>
          </a:r>
          <a:r>
            <a:rPr lang="en-ID" dirty="0" smtClean="0"/>
            <a:t> </a:t>
          </a:r>
          <a:r>
            <a:rPr lang="en-ID" dirty="0" err="1" smtClean="0"/>
            <a:t>ataupun</a:t>
          </a:r>
          <a:r>
            <a:rPr lang="en-ID" dirty="0" smtClean="0"/>
            <a:t> data </a:t>
          </a:r>
          <a:r>
            <a:rPr lang="en-ID" dirty="0" err="1" smtClean="0"/>
            <a:t>barang</a:t>
          </a:r>
          <a:r>
            <a:rPr lang="en-ID" dirty="0" smtClean="0"/>
            <a:t> </a:t>
          </a:r>
          <a:r>
            <a:rPr lang="en-ID" dirty="0" err="1" smtClean="0"/>
            <a:t>keluar</a:t>
          </a:r>
          <a:r>
            <a:rPr lang="en-ID" dirty="0" smtClean="0"/>
            <a:t> </a:t>
          </a:r>
          <a:r>
            <a:rPr lang="en-ID" dirty="0" err="1" smtClean="0"/>
            <a:t>berupa</a:t>
          </a:r>
          <a:r>
            <a:rPr lang="en-ID" dirty="0" smtClean="0"/>
            <a:t> </a:t>
          </a:r>
          <a:r>
            <a:rPr lang="en-ID" i="1" dirty="0" smtClean="0"/>
            <a:t>return</a:t>
          </a:r>
          <a:r>
            <a:rPr lang="en-ID" dirty="0" smtClean="0"/>
            <a:t> </a:t>
          </a:r>
          <a:r>
            <a:rPr lang="en-ID" dirty="0" err="1" smtClean="0"/>
            <a:t>masih</a:t>
          </a:r>
          <a:r>
            <a:rPr lang="en-ID" dirty="0" smtClean="0"/>
            <a:t> </a:t>
          </a:r>
          <a:r>
            <a:rPr lang="en-ID" dirty="0" err="1" smtClean="0"/>
            <a:t>dicatat</a:t>
          </a:r>
          <a:r>
            <a:rPr lang="en-ID" dirty="0" smtClean="0"/>
            <a:t> </a:t>
          </a:r>
          <a:r>
            <a:rPr lang="en-ID" dirty="0" err="1" smtClean="0"/>
            <a:t>secara</a:t>
          </a:r>
          <a:r>
            <a:rPr lang="en-ID" dirty="0" smtClean="0"/>
            <a:t> manual, </a:t>
          </a:r>
          <a:r>
            <a:rPr lang="en-ID" dirty="0" err="1" smtClean="0"/>
            <a:t>begitu</a:t>
          </a:r>
          <a:r>
            <a:rPr lang="en-ID" dirty="0" smtClean="0"/>
            <a:t> pun </a:t>
          </a:r>
          <a:r>
            <a:rPr lang="en-ID" dirty="0" err="1" smtClean="0"/>
            <a:t>setiap</a:t>
          </a:r>
          <a:r>
            <a:rPr lang="en-ID" dirty="0" smtClean="0"/>
            <a:t> </a:t>
          </a:r>
          <a:r>
            <a:rPr lang="en-ID" dirty="0" err="1" smtClean="0"/>
            <a:t>transaksi</a:t>
          </a:r>
          <a:r>
            <a:rPr lang="en-ID" dirty="0" smtClean="0"/>
            <a:t> </a:t>
          </a:r>
          <a:r>
            <a:rPr lang="en-ID" dirty="0" err="1" smtClean="0"/>
            <a:t>penjualan</a:t>
          </a:r>
          <a:r>
            <a:rPr lang="en-ID" dirty="0" smtClean="0"/>
            <a:t> </a:t>
          </a:r>
          <a:r>
            <a:rPr lang="en-ID" dirty="0" err="1" smtClean="0"/>
            <a:t>terhadap</a:t>
          </a:r>
          <a:r>
            <a:rPr lang="en-ID" dirty="0" smtClean="0"/>
            <a:t> </a:t>
          </a:r>
          <a:r>
            <a:rPr lang="en-ID" dirty="0" err="1" smtClean="0"/>
            <a:t>konsumen</a:t>
          </a:r>
          <a:r>
            <a:rPr lang="en-ID" dirty="0" smtClean="0"/>
            <a:t> </a:t>
          </a:r>
          <a:r>
            <a:rPr lang="en-ID" dirty="0" err="1" smtClean="0"/>
            <a:t>dicatat</a:t>
          </a:r>
          <a:r>
            <a:rPr lang="en-ID" dirty="0" smtClean="0"/>
            <a:t> </a:t>
          </a:r>
          <a:r>
            <a:rPr lang="en-ID" dirty="0" err="1" smtClean="0"/>
            <a:t>secara</a:t>
          </a:r>
          <a:r>
            <a:rPr lang="en-ID" dirty="0" smtClean="0"/>
            <a:t> manual, </a:t>
          </a:r>
          <a:endParaRPr lang="en-ID" b="1" dirty="0"/>
        </a:p>
      </dgm:t>
    </dgm:pt>
    <dgm:pt modelId="{90A866E5-3A88-4B2C-8F73-AD9035AD2FFB}" type="parTrans" cxnId="{D492E554-4720-4C7B-B93E-1D64CFF1E2AA}">
      <dgm:prSet/>
      <dgm:spPr/>
      <dgm:t>
        <a:bodyPr/>
        <a:lstStyle/>
        <a:p>
          <a:endParaRPr lang="en-ID"/>
        </a:p>
      </dgm:t>
    </dgm:pt>
    <dgm:pt modelId="{0BAB86EE-2505-4EB7-BB11-49F0F1B9D12F}" type="sibTrans" cxnId="{D492E554-4720-4C7B-B93E-1D64CFF1E2AA}">
      <dgm:prSet/>
      <dgm:spPr/>
      <dgm:t>
        <a:bodyPr/>
        <a:lstStyle/>
        <a:p>
          <a:endParaRPr lang="en-ID"/>
        </a:p>
      </dgm:t>
    </dgm:pt>
    <dgm:pt modelId="{CFD52E10-21F1-40DA-8413-3C0998A36A34}">
      <dgm:prSet/>
      <dgm:spPr/>
      <dgm:t>
        <a:bodyPr/>
        <a:lstStyle/>
        <a:p>
          <a:pPr rtl="0"/>
          <a:r>
            <a:rPr lang="en-US" b="1" smtClean="0"/>
            <a:t>1.	</a:t>
          </a:r>
          <a:r>
            <a:rPr lang="en-ID" smtClean="0"/>
            <a:t>Aplikasi ini dapat mengelola data barang masuk maupun keluar agar informasi yang dihasilkan akurat dan aktual.</a:t>
          </a:r>
          <a:endParaRPr lang="en-ID" b="1" dirty="0"/>
        </a:p>
      </dgm:t>
    </dgm:pt>
    <dgm:pt modelId="{7493E526-5A45-4FED-8BCE-A8EA0F46B1DD}" type="parTrans" cxnId="{7E48C143-4E5B-4CE9-B430-B8035EA74474}">
      <dgm:prSet/>
      <dgm:spPr/>
      <dgm:t>
        <a:bodyPr/>
        <a:lstStyle/>
        <a:p>
          <a:endParaRPr lang="en-ID"/>
        </a:p>
      </dgm:t>
    </dgm:pt>
    <dgm:pt modelId="{A6384E70-BA1E-4277-9358-1050F7CFDEBB}" type="sibTrans" cxnId="{7E48C143-4E5B-4CE9-B430-B8035EA74474}">
      <dgm:prSet/>
      <dgm:spPr/>
      <dgm:t>
        <a:bodyPr/>
        <a:lstStyle/>
        <a:p>
          <a:endParaRPr lang="en-ID"/>
        </a:p>
      </dgm:t>
    </dgm:pt>
    <dgm:pt modelId="{FFECD1C0-4F87-4313-A63F-3A6E8C612D68}">
      <dgm:prSet/>
      <dgm:spPr/>
      <dgm:t>
        <a:bodyPr/>
        <a:lstStyle/>
        <a:p>
          <a:pPr rtl="0"/>
          <a:r>
            <a:rPr lang="en-ID" smtClean="0"/>
            <a:t>2. Aplikasi ini dapat mengelola </a:t>
          </a:r>
          <a:r>
            <a:rPr lang="en-ID" i="1" smtClean="0"/>
            <a:t>stock </a:t>
          </a:r>
          <a:r>
            <a:rPr lang="en-ID" smtClean="0"/>
            <a:t>barang.</a:t>
          </a:r>
          <a:endParaRPr lang="en-ID" b="1" dirty="0"/>
        </a:p>
      </dgm:t>
    </dgm:pt>
    <dgm:pt modelId="{744A44B2-26D6-4E65-B947-046524AFE5C1}" type="parTrans" cxnId="{D87C0756-E303-46E5-A0A0-3137989B3876}">
      <dgm:prSet/>
      <dgm:spPr/>
      <dgm:t>
        <a:bodyPr/>
        <a:lstStyle/>
        <a:p>
          <a:endParaRPr lang="en-ID"/>
        </a:p>
      </dgm:t>
    </dgm:pt>
    <dgm:pt modelId="{785D838A-DBD5-4BC4-A20B-7A6B15A57F34}" type="sibTrans" cxnId="{D87C0756-E303-46E5-A0A0-3137989B3876}">
      <dgm:prSet/>
      <dgm:spPr/>
      <dgm:t>
        <a:bodyPr/>
        <a:lstStyle/>
        <a:p>
          <a:endParaRPr lang="en-ID"/>
        </a:p>
      </dgm:t>
    </dgm:pt>
    <dgm:pt modelId="{220F5B81-6345-4B89-BDCA-525D56D9E4F4}">
      <dgm:prSet/>
      <dgm:spPr/>
      <dgm:t>
        <a:bodyPr/>
        <a:lstStyle/>
        <a:p>
          <a:pPr rtl="0"/>
          <a:r>
            <a:rPr lang="en-ID" smtClean="0"/>
            <a:t>3. Aplikasi ini dapat membantu dalam transaksi secara komputerisasi.</a:t>
          </a:r>
          <a:endParaRPr lang="en-ID" b="1" dirty="0"/>
        </a:p>
      </dgm:t>
    </dgm:pt>
    <dgm:pt modelId="{5646BAE0-91CE-43A9-A303-C6A6EF2BB362}" type="parTrans" cxnId="{6BE75CDE-A278-462B-BDF8-810B5B49DBDD}">
      <dgm:prSet/>
      <dgm:spPr/>
      <dgm:t>
        <a:bodyPr/>
        <a:lstStyle/>
        <a:p>
          <a:endParaRPr lang="en-ID"/>
        </a:p>
      </dgm:t>
    </dgm:pt>
    <dgm:pt modelId="{A004697C-B849-4F44-9EF8-E97CD2E9745D}" type="sibTrans" cxnId="{6BE75CDE-A278-462B-BDF8-810B5B49DBDD}">
      <dgm:prSet/>
      <dgm:spPr/>
      <dgm:t>
        <a:bodyPr/>
        <a:lstStyle/>
        <a:p>
          <a:endParaRPr lang="en-ID"/>
        </a:p>
      </dgm:t>
    </dgm:pt>
    <dgm:pt modelId="{FEF34D75-A8D4-4B26-9AA9-94B1BF277888}" type="pres">
      <dgm:prSet presAssocID="{2E854121-621B-49F1-BE31-3743DD5F52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1086757-956D-4F05-B791-3A9C2D9EE727}" type="pres">
      <dgm:prSet presAssocID="{D7AB9F77-E97A-4BC9-A8EB-D74E41F66AB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342D0D37-F86F-4714-AF62-7C6AAD7578A2}" type="pres">
      <dgm:prSet presAssocID="{0BAB86EE-2505-4EB7-BB11-49F0F1B9D12F}" presName="spacer" presStyleCnt="0"/>
      <dgm:spPr/>
    </dgm:pt>
    <dgm:pt modelId="{2703C848-733A-486B-805C-78B6A4B54F67}" type="pres">
      <dgm:prSet presAssocID="{CFD52E10-21F1-40DA-8413-3C0998A36A3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E61C472-2F7E-4101-B883-6098301F15BB}" type="pres">
      <dgm:prSet presAssocID="{A6384E70-BA1E-4277-9358-1050F7CFDEBB}" presName="spacer" presStyleCnt="0"/>
      <dgm:spPr/>
    </dgm:pt>
    <dgm:pt modelId="{75236BAC-8566-4BF9-9985-A39D7071B138}" type="pres">
      <dgm:prSet presAssocID="{FFECD1C0-4F87-4313-A63F-3A6E8C612D68}" presName="parentText" presStyleLbl="node1" presStyleIdx="2" presStyleCnt="4" custLinFactNeighborX="-4879" custLinFactNeighborY="49489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098309AC-0995-4016-A4FB-6642A5C9A8D3}" type="pres">
      <dgm:prSet presAssocID="{785D838A-DBD5-4BC4-A20B-7A6B15A57F34}" presName="spacer" presStyleCnt="0"/>
      <dgm:spPr/>
    </dgm:pt>
    <dgm:pt modelId="{2E53DD3D-D451-4B9C-B904-989ECA87B474}" type="pres">
      <dgm:prSet presAssocID="{220F5B81-6345-4B89-BDCA-525D56D9E4F4}" presName="parentText" presStyleLbl="node1" presStyleIdx="3" presStyleCnt="4" custLinFactNeighborX="-4879" custLinFactNeighborY="49489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D87C0756-E303-46E5-A0A0-3137989B3876}" srcId="{2E854121-621B-49F1-BE31-3743DD5F52CA}" destId="{FFECD1C0-4F87-4313-A63F-3A6E8C612D68}" srcOrd="2" destOrd="0" parTransId="{744A44B2-26D6-4E65-B947-046524AFE5C1}" sibTransId="{785D838A-DBD5-4BC4-A20B-7A6B15A57F34}"/>
    <dgm:cxn modelId="{2462FCEA-DA7F-42FB-B4EC-DAA06F645F8C}" type="presOf" srcId="{FFECD1C0-4F87-4313-A63F-3A6E8C612D68}" destId="{75236BAC-8566-4BF9-9985-A39D7071B138}" srcOrd="0" destOrd="0" presId="urn:microsoft.com/office/officeart/2005/8/layout/vList2"/>
    <dgm:cxn modelId="{6AAE3339-C9AF-4496-9400-5CAE6D7D0930}" type="presOf" srcId="{220F5B81-6345-4B89-BDCA-525D56D9E4F4}" destId="{2E53DD3D-D451-4B9C-B904-989ECA87B474}" srcOrd="0" destOrd="0" presId="urn:microsoft.com/office/officeart/2005/8/layout/vList2"/>
    <dgm:cxn modelId="{D492E554-4720-4C7B-B93E-1D64CFF1E2AA}" srcId="{2E854121-621B-49F1-BE31-3743DD5F52CA}" destId="{D7AB9F77-E97A-4BC9-A8EB-D74E41F66AB4}" srcOrd="0" destOrd="0" parTransId="{90A866E5-3A88-4B2C-8F73-AD9035AD2FFB}" sibTransId="{0BAB86EE-2505-4EB7-BB11-49F0F1B9D12F}"/>
    <dgm:cxn modelId="{6BE75CDE-A278-462B-BDF8-810B5B49DBDD}" srcId="{2E854121-621B-49F1-BE31-3743DD5F52CA}" destId="{220F5B81-6345-4B89-BDCA-525D56D9E4F4}" srcOrd="3" destOrd="0" parTransId="{5646BAE0-91CE-43A9-A303-C6A6EF2BB362}" sibTransId="{A004697C-B849-4F44-9EF8-E97CD2E9745D}"/>
    <dgm:cxn modelId="{063E1221-B73D-49D7-8958-BED23AAF158A}" type="presOf" srcId="{CFD52E10-21F1-40DA-8413-3C0998A36A34}" destId="{2703C848-733A-486B-805C-78B6A4B54F67}" srcOrd="0" destOrd="0" presId="urn:microsoft.com/office/officeart/2005/8/layout/vList2"/>
    <dgm:cxn modelId="{CF25D97D-1B67-4D8A-970E-986CAD6AFD22}" type="presOf" srcId="{D7AB9F77-E97A-4BC9-A8EB-D74E41F66AB4}" destId="{41086757-956D-4F05-B791-3A9C2D9EE727}" srcOrd="0" destOrd="0" presId="urn:microsoft.com/office/officeart/2005/8/layout/vList2"/>
    <dgm:cxn modelId="{B27F384A-21D4-4089-9ECE-AA3A597628D5}" type="presOf" srcId="{2E854121-621B-49F1-BE31-3743DD5F52CA}" destId="{FEF34D75-A8D4-4B26-9AA9-94B1BF277888}" srcOrd="0" destOrd="0" presId="urn:microsoft.com/office/officeart/2005/8/layout/vList2"/>
    <dgm:cxn modelId="{7E48C143-4E5B-4CE9-B430-B8035EA74474}" srcId="{2E854121-621B-49F1-BE31-3743DD5F52CA}" destId="{CFD52E10-21F1-40DA-8413-3C0998A36A34}" srcOrd="1" destOrd="0" parTransId="{7493E526-5A45-4FED-8BCE-A8EA0F46B1DD}" sibTransId="{A6384E70-BA1E-4277-9358-1050F7CFDEBB}"/>
    <dgm:cxn modelId="{480047B6-D972-431B-B9E9-4E674F335007}" type="presParOf" srcId="{FEF34D75-A8D4-4B26-9AA9-94B1BF277888}" destId="{41086757-956D-4F05-B791-3A9C2D9EE727}" srcOrd="0" destOrd="0" presId="urn:microsoft.com/office/officeart/2005/8/layout/vList2"/>
    <dgm:cxn modelId="{C2A899BF-A25E-42B4-BAB1-356EE4829EE0}" type="presParOf" srcId="{FEF34D75-A8D4-4B26-9AA9-94B1BF277888}" destId="{342D0D37-F86F-4714-AF62-7C6AAD7578A2}" srcOrd="1" destOrd="0" presId="urn:microsoft.com/office/officeart/2005/8/layout/vList2"/>
    <dgm:cxn modelId="{5DB3682D-9D95-4932-99F0-2820D42AFA8A}" type="presParOf" srcId="{FEF34D75-A8D4-4B26-9AA9-94B1BF277888}" destId="{2703C848-733A-486B-805C-78B6A4B54F67}" srcOrd="2" destOrd="0" presId="urn:microsoft.com/office/officeart/2005/8/layout/vList2"/>
    <dgm:cxn modelId="{352AB62D-FA39-4EAB-ABDE-1E95F12F1911}" type="presParOf" srcId="{FEF34D75-A8D4-4B26-9AA9-94B1BF277888}" destId="{8E61C472-2F7E-4101-B883-6098301F15BB}" srcOrd="3" destOrd="0" presId="urn:microsoft.com/office/officeart/2005/8/layout/vList2"/>
    <dgm:cxn modelId="{8A8F3ADD-78A7-497C-ACA3-30D504C7D2BF}" type="presParOf" srcId="{FEF34D75-A8D4-4B26-9AA9-94B1BF277888}" destId="{75236BAC-8566-4BF9-9985-A39D7071B138}" srcOrd="4" destOrd="0" presId="urn:microsoft.com/office/officeart/2005/8/layout/vList2"/>
    <dgm:cxn modelId="{439714D1-7118-4135-AAF1-060252D1BF4F}" type="presParOf" srcId="{FEF34D75-A8D4-4B26-9AA9-94B1BF277888}" destId="{098309AC-0995-4016-A4FB-6642A5C9A8D3}" srcOrd="5" destOrd="0" presId="urn:microsoft.com/office/officeart/2005/8/layout/vList2"/>
    <dgm:cxn modelId="{7B268739-0258-41F7-BCF2-EDEE32B25384}" type="presParOf" srcId="{FEF34D75-A8D4-4B26-9AA9-94B1BF277888}" destId="{2E53DD3D-D451-4B9C-B904-989ECA87B47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6D6B97D-F464-4579-88B2-8A27BE84986B}" type="doc">
      <dgm:prSet loTypeId="urn:microsoft.com/office/officeart/2005/8/layout/vList2" loCatId="list" qsTypeId="urn:microsoft.com/office/officeart/2005/8/quickstyle/3d1" qsCatId="3D" csTypeId="urn:microsoft.com/office/officeart/2005/8/colors/colorful1" csCatId="colorful"/>
      <dgm:spPr/>
      <dgm:t>
        <a:bodyPr/>
        <a:lstStyle/>
        <a:p>
          <a:endParaRPr lang="en-ID"/>
        </a:p>
      </dgm:t>
    </dgm:pt>
    <dgm:pt modelId="{C03F5207-17D6-427C-BC93-C8ECCB76031D}">
      <dgm:prSet/>
      <dgm:spPr/>
      <dgm:t>
        <a:bodyPr/>
        <a:lstStyle/>
        <a:p>
          <a:pPr algn="ctr" rtl="0"/>
          <a:r>
            <a:rPr lang="en-ID" b="1" smtClean="0"/>
            <a:t>Saran</a:t>
          </a:r>
          <a:endParaRPr lang="en-ID" dirty="0"/>
        </a:p>
      </dgm:t>
    </dgm:pt>
    <dgm:pt modelId="{9B6B963F-BF9D-4A83-BDFC-6FFE7F309297}" type="parTrans" cxnId="{A8B31602-BF61-481A-BCD1-D4F11684E4C5}">
      <dgm:prSet/>
      <dgm:spPr/>
      <dgm:t>
        <a:bodyPr/>
        <a:lstStyle/>
        <a:p>
          <a:endParaRPr lang="en-ID"/>
        </a:p>
      </dgm:t>
    </dgm:pt>
    <dgm:pt modelId="{E220FA36-19AB-4D4A-8FE7-C9CA6E32CA21}" type="sibTrans" cxnId="{A8B31602-BF61-481A-BCD1-D4F11684E4C5}">
      <dgm:prSet/>
      <dgm:spPr/>
      <dgm:t>
        <a:bodyPr/>
        <a:lstStyle/>
        <a:p>
          <a:endParaRPr lang="en-ID"/>
        </a:p>
      </dgm:t>
    </dgm:pt>
    <dgm:pt modelId="{8C6EA31A-F2E6-407D-ADE1-8B80DB50304C}" type="pres">
      <dgm:prSet presAssocID="{66D6B97D-F464-4579-88B2-8A27BE8498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D58D7330-D8EE-443C-A93C-6CB54DC78593}" type="pres">
      <dgm:prSet presAssocID="{C03F5207-17D6-427C-BC93-C8ECCB76031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A8B31602-BF61-481A-BCD1-D4F11684E4C5}" srcId="{66D6B97D-F464-4579-88B2-8A27BE84986B}" destId="{C03F5207-17D6-427C-BC93-C8ECCB76031D}" srcOrd="0" destOrd="0" parTransId="{9B6B963F-BF9D-4A83-BDFC-6FFE7F309297}" sibTransId="{E220FA36-19AB-4D4A-8FE7-C9CA6E32CA21}"/>
    <dgm:cxn modelId="{3316E9A3-F700-4FCF-80AE-5FB939C96E4D}" type="presOf" srcId="{66D6B97D-F464-4579-88B2-8A27BE84986B}" destId="{8C6EA31A-F2E6-407D-ADE1-8B80DB50304C}" srcOrd="0" destOrd="0" presId="urn:microsoft.com/office/officeart/2005/8/layout/vList2"/>
    <dgm:cxn modelId="{1C447C8E-9D2D-4C7B-877A-2084DA44701D}" type="presOf" srcId="{C03F5207-17D6-427C-BC93-C8ECCB76031D}" destId="{D58D7330-D8EE-443C-A93C-6CB54DC78593}" srcOrd="0" destOrd="0" presId="urn:microsoft.com/office/officeart/2005/8/layout/vList2"/>
    <dgm:cxn modelId="{CAFE7D7B-2762-46B3-85FE-869CC92D4784}" type="presParOf" srcId="{8C6EA31A-F2E6-407D-ADE1-8B80DB50304C}" destId="{D58D7330-D8EE-443C-A93C-6CB54DC7859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E854121-621B-49F1-BE31-3743DD5F52CA}" type="doc">
      <dgm:prSet loTypeId="urn:microsoft.com/office/officeart/2005/8/layout/vList2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ID"/>
        </a:p>
      </dgm:t>
    </dgm:pt>
    <dgm:pt modelId="{D7AB9F77-E97A-4BC9-A8EB-D74E41F66AB4}">
      <dgm:prSet/>
      <dgm:spPr/>
      <dgm:t>
        <a:bodyPr/>
        <a:lstStyle/>
        <a:p>
          <a:pPr rtl="0"/>
          <a:r>
            <a:rPr lang="en-US" b="1" dirty="0" err="1" smtClean="0">
              <a:solidFill>
                <a:schemeClr val="bg1"/>
              </a:solidFill>
            </a:rPr>
            <a:t>Berdasarkan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hasil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analisis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perancangan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sistem</a:t>
          </a:r>
          <a:r>
            <a:rPr lang="en-US" b="1" dirty="0" smtClean="0">
              <a:solidFill>
                <a:schemeClr val="bg1"/>
              </a:solidFill>
            </a:rPr>
            <a:t> yang </a:t>
          </a:r>
          <a:r>
            <a:rPr lang="en-US" b="1" dirty="0" err="1" smtClean="0">
              <a:solidFill>
                <a:schemeClr val="bg1"/>
              </a:solidFill>
            </a:rPr>
            <a:t>telah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dibuat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maka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penulis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mengajukan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beberapa</a:t>
          </a:r>
          <a:r>
            <a:rPr lang="en-US" b="1" dirty="0" smtClean="0">
              <a:solidFill>
                <a:schemeClr val="bg1"/>
              </a:solidFill>
            </a:rPr>
            <a:t> saran </a:t>
          </a:r>
          <a:r>
            <a:rPr lang="en-US" b="1" dirty="0" err="1" smtClean="0">
              <a:solidFill>
                <a:schemeClr val="bg1"/>
              </a:solidFill>
            </a:rPr>
            <a:t>kepada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pihak</a:t>
          </a:r>
          <a:r>
            <a:rPr lang="en-US" b="1" dirty="0" smtClean="0">
              <a:solidFill>
                <a:schemeClr val="bg1"/>
              </a:solidFill>
            </a:rPr>
            <a:t> yang </a:t>
          </a:r>
          <a:r>
            <a:rPr lang="en-US" b="1" dirty="0" err="1" smtClean="0">
              <a:solidFill>
                <a:schemeClr val="bg1"/>
              </a:solidFill>
            </a:rPr>
            <a:t>akan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mengembangkan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sebagai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pengembang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aplikasi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ini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selanjutnya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antara</a:t>
          </a:r>
          <a:r>
            <a:rPr lang="en-US" b="1" dirty="0" smtClean="0">
              <a:solidFill>
                <a:schemeClr val="bg1"/>
              </a:solidFill>
            </a:rPr>
            <a:t> lain:</a:t>
          </a:r>
          <a:endParaRPr lang="en-ID" b="1" dirty="0">
            <a:solidFill>
              <a:schemeClr val="bg1"/>
            </a:solidFill>
          </a:endParaRPr>
        </a:p>
      </dgm:t>
    </dgm:pt>
    <dgm:pt modelId="{90A866E5-3A88-4B2C-8F73-AD9035AD2FFB}" type="parTrans" cxnId="{D492E554-4720-4C7B-B93E-1D64CFF1E2AA}">
      <dgm:prSet/>
      <dgm:spPr/>
      <dgm:t>
        <a:bodyPr/>
        <a:lstStyle/>
        <a:p>
          <a:endParaRPr lang="en-ID"/>
        </a:p>
      </dgm:t>
    </dgm:pt>
    <dgm:pt modelId="{0BAB86EE-2505-4EB7-BB11-49F0F1B9D12F}" type="sibTrans" cxnId="{D492E554-4720-4C7B-B93E-1D64CFF1E2AA}">
      <dgm:prSet/>
      <dgm:spPr/>
      <dgm:t>
        <a:bodyPr/>
        <a:lstStyle/>
        <a:p>
          <a:endParaRPr lang="en-ID"/>
        </a:p>
      </dgm:t>
    </dgm:pt>
    <dgm:pt modelId="{CFD52E10-21F1-40DA-8413-3C0998A36A34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1.	</a:t>
          </a:r>
          <a:r>
            <a:rPr lang="en-US" b="1" dirty="0" err="1" smtClean="0">
              <a:solidFill>
                <a:schemeClr val="bg1"/>
              </a:solidFill>
            </a:rPr>
            <a:t>Aplikasi</a:t>
          </a:r>
          <a:r>
            <a:rPr lang="en-US" b="1" dirty="0" smtClean="0">
              <a:solidFill>
                <a:schemeClr val="bg1"/>
              </a:solidFill>
            </a:rPr>
            <a:t>  Point Of Sale </a:t>
          </a:r>
          <a:r>
            <a:rPr lang="en-US" b="1" dirty="0" err="1" smtClean="0">
              <a:solidFill>
                <a:schemeClr val="bg1"/>
              </a:solidFill>
            </a:rPr>
            <a:t>ini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dapat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dikembangkan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sesui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perkembangan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fungsional</a:t>
          </a:r>
          <a:r>
            <a:rPr lang="en-US" b="1" dirty="0" smtClean="0">
              <a:solidFill>
                <a:schemeClr val="bg1"/>
              </a:solidFill>
            </a:rPr>
            <a:t>  </a:t>
          </a:r>
          <a:r>
            <a:rPr lang="en-US" b="1" dirty="0" err="1" smtClean="0">
              <a:solidFill>
                <a:schemeClr val="bg1"/>
              </a:solidFill>
            </a:rPr>
            <a:t>Toko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Satria</a:t>
          </a:r>
          <a:r>
            <a:rPr lang="en-US" b="1" dirty="0" smtClean="0">
              <a:solidFill>
                <a:schemeClr val="bg1"/>
              </a:solidFill>
            </a:rPr>
            <a:t> Jaya</a:t>
          </a:r>
          <a:endParaRPr lang="en-ID" b="1" dirty="0">
            <a:solidFill>
              <a:schemeClr val="bg1"/>
            </a:solidFill>
          </a:endParaRPr>
        </a:p>
      </dgm:t>
    </dgm:pt>
    <dgm:pt modelId="{7493E526-5A45-4FED-8BCE-A8EA0F46B1DD}" type="parTrans" cxnId="{7E48C143-4E5B-4CE9-B430-B8035EA74474}">
      <dgm:prSet/>
      <dgm:spPr/>
      <dgm:t>
        <a:bodyPr/>
        <a:lstStyle/>
        <a:p>
          <a:endParaRPr lang="en-ID"/>
        </a:p>
      </dgm:t>
    </dgm:pt>
    <dgm:pt modelId="{A6384E70-BA1E-4277-9358-1050F7CFDEBB}" type="sibTrans" cxnId="{7E48C143-4E5B-4CE9-B430-B8035EA74474}">
      <dgm:prSet/>
      <dgm:spPr/>
      <dgm:t>
        <a:bodyPr/>
        <a:lstStyle/>
        <a:p>
          <a:endParaRPr lang="en-ID"/>
        </a:p>
      </dgm:t>
    </dgm:pt>
    <dgm:pt modelId="{FFECD1C0-4F87-4313-A63F-3A6E8C612D68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2.	</a:t>
          </a:r>
          <a:r>
            <a:rPr lang="en-US" b="1" dirty="0" err="1" smtClean="0">
              <a:solidFill>
                <a:schemeClr val="bg1"/>
              </a:solidFill>
            </a:rPr>
            <a:t>Perlu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adanya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pemeliharaan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pengembangan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dari</a:t>
          </a:r>
          <a:r>
            <a:rPr lang="en-US" b="1" dirty="0" smtClean="0">
              <a:solidFill>
                <a:schemeClr val="bg1"/>
              </a:solidFill>
            </a:rPr>
            <a:t> developer lain </a:t>
          </a:r>
          <a:r>
            <a:rPr lang="en-US" b="1" dirty="0" err="1" smtClean="0">
              <a:solidFill>
                <a:schemeClr val="bg1"/>
              </a:solidFill>
            </a:rPr>
            <a:t>untuk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mengembangkan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aplikasi</a:t>
          </a:r>
          <a:r>
            <a:rPr lang="en-US" b="1" dirty="0" smtClean="0">
              <a:solidFill>
                <a:schemeClr val="bg1"/>
              </a:solidFill>
            </a:rPr>
            <a:t> agar </a:t>
          </a:r>
          <a:r>
            <a:rPr lang="en-US" b="1" dirty="0" err="1" smtClean="0">
              <a:solidFill>
                <a:schemeClr val="bg1"/>
              </a:solidFill>
            </a:rPr>
            <a:t>lebih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baik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dan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bermanfaat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untuk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menunjang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operasional</a:t>
          </a:r>
          <a:r>
            <a:rPr lang="en-US" b="1" dirty="0" smtClean="0">
              <a:solidFill>
                <a:schemeClr val="bg1"/>
              </a:solidFill>
            </a:rPr>
            <a:t> </a:t>
          </a:r>
          <a:r>
            <a:rPr lang="en-US" b="1" dirty="0" err="1" smtClean="0">
              <a:solidFill>
                <a:schemeClr val="bg1"/>
              </a:solidFill>
            </a:rPr>
            <a:t>kerja</a:t>
          </a:r>
          <a:r>
            <a:rPr lang="en-US" b="1" dirty="0" smtClean="0">
              <a:solidFill>
                <a:schemeClr val="bg1"/>
              </a:solidFill>
            </a:rPr>
            <a:t>.</a:t>
          </a:r>
          <a:endParaRPr lang="en-ID" b="1" dirty="0">
            <a:solidFill>
              <a:schemeClr val="bg1"/>
            </a:solidFill>
          </a:endParaRPr>
        </a:p>
      </dgm:t>
    </dgm:pt>
    <dgm:pt modelId="{744A44B2-26D6-4E65-B947-046524AFE5C1}" type="parTrans" cxnId="{D87C0756-E303-46E5-A0A0-3137989B3876}">
      <dgm:prSet/>
      <dgm:spPr/>
      <dgm:t>
        <a:bodyPr/>
        <a:lstStyle/>
        <a:p>
          <a:endParaRPr lang="en-ID"/>
        </a:p>
      </dgm:t>
    </dgm:pt>
    <dgm:pt modelId="{785D838A-DBD5-4BC4-A20B-7A6B15A57F34}" type="sibTrans" cxnId="{D87C0756-E303-46E5-A0A0-3137989B3876}">
      <dgm:prSet/>
      <dgm:spPr/>
      <dgm:t>
        <a:bodyPr/>
        <a:lstStyle/>
        <a:p>
          <a:endParaRPr lang="en-ID"/>
        </a:p>
      </dgm:t>
    </dgm:pt>
    <dgm:pt modelId="{FEF34D75-A8D4-4B26-9AA9-94B1BF277888}" type="pres">
      <dgm:prSet presAssocID="{2E854121-621B-49F1-BE31-3743DD5F52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1086757-956D-4F05-B791-3A9C2D9EE727}" type="pres">
      <dgm:prSet presAssocID="{D7AB9F77-E97A-4BC9-A8EB-D74E41F66AB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342D0D37-F86F-4714-AF62-7C6AAD7578A2}" type="pres">
      <dgm:prSet presAssocID="{0BAB86EE-2505-4EB7-BB11-49F0F1B9D12F}" presName="spacer" presStyleCnt="0"/>
      <dgm:spPr/>
    </dgm:pt>
    <dgm:pt modelId="{2703C848-733A-486B-805C-78B6A4B54F67}" type="pres">
      <dgm:prSet presAssocID="{CFD52E10-21F1-40DA-8413-3C0998A36A3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E61C472-2F7E-4101-B883-6098301F15BB}" type="pres">
      <dgm:prSet presAssocID="{A6384E70-BA1E-4277-9358-1050F7CFDEBB}" presName="spacer" presStyleCnt="0"/>
      <dgm:spPr/>
    </dgm:pt>
    <dgm:pt modelId="{75236BAC-8566-4BF9-9985-A39D7071B138}" type="pres">
      <dgm:prSet presAssocID="{FFECD1C0-4F87-4313-A63F-3A6E8C612D6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7E48C143-4E5B-4CE9-B430-B8035EA74474}" srcId="{2E854121-621B-49F1-BE31-3743DD5F52CA}" destId="{CFD52E10-21F1-40DA-8413-3C0998A36A34}" srcOrd="1" destOrd="0" parTransId="{7493E526-5A45-4FED-8BCE-A8EA0F46B1DD}" sibTransId="{A6384E70-BA1E-4277-9358-1050F7CFDEBB}"/>
    <dgm:cxn modelId="{F80A9F55-1E1B-4BA3-8E0F-FF870772E328}" type="presOf" srcId="{CFD52E10-21F1-40DA-8413-3C0998A36A34}" destId="{2703C848-733A-486B-805C-78B6A4B54F67}" srcOrd="0" destOrd="0" presId="urn:microsoft.com/office/officeart/2005/8/layout/vList2"/>
    <dgm:cxn modelId="{DFDBAC98-F2A2-4F31-BCD6-2252B0AA3EB7}" type="presOf" srcId="{2E854121-621B-49F1-BE31-3743DD5F52CA}" destId="{FEF34D75-A8D4-4B26-9AA9-94B1BF277888}" srcOrd="0" destOrd="0" presId="urn:microsoft.com/office/officeart/2005/8/layout/vList2"/>
    <dgm:cxn modelId="{E784CE33-5FF5-48F2-8C3B-7541F5A13D47}" type="presOf" srcId="{FFECD1C0-4F87-4313-A63F-3A6E8C612D68}" destId="{75236BAC-8566-4BF9-9985-A39D7071B138}" srcOrd="0" destOrd="0" presId="urn:microsoft.com/office/officeart/2005/8/layout/vList2"/>
    <dgm:cxn modelId="{D492E554-4720-4C7B-B93E-1D64CFF1E2AA}" srcId="{2E854121-621B-49F1-BE31-3743DD5F52CA}" destId="{D7AB9F77-E97A-4BC9-A8EB-D74E41F66AB4}" srcOrd="0" destOrd="0" parTransId="{90A866E5-3A88-4B2C-8F73-AD9035AD2FFB}" sibTransId="{0BAB86EE-2505-4EB7-BB11-49F0F1B9D12F}"/>
    <dgm:cxn modelId="{D87C0756-E303-46E5-A0A0-3137989B3876}" srcId="{2E854121-621B-49F1-BE31-3743DD5F52CA}" destId="{FFECD1C0-4F87-4313-A63F-3A6E8C612D68}" srcOrd="2" destOrd="0" parTransId="{744A44B2-26D6-4E65-B947-046524AFE5C1}" sibTransId="{785D838A-DBD5-4BC4-A20B-7A6B15A57F34}"/>
    <dgm:cxn modelId="{172F5D0B-EDDC-418B-A6AF-EA818FC678C8}" type="presOf" srcId="{D7AB9F77-E97A-4BC9-A8EB-D74E41F66AB4}" destId="{41086757-956D-4F05-B791-3A9C2D9EE727}" srcOrd="0" destOrd="0" presId="urn:microsoft.com/office/officeart/2005/8/layout/vList2"/>
    <dgm:cxn modelId="{6CE2B5EE-07CA-41A8-B026-ECF9621F7865}" type="presParOf" srcId="{FEF34D75-A8D4-4B26-9AA9-94B1BF277888}" destId="{41086757-956D-4F05-B791-3A9C2D9EE727}" srcOrd="0" destOrd="0" presId="urn:microsoft.com/office/officeart/2005/8/layout/vList2"/>
    <dgm:cxn modelId="{C462657B-106C-4842-8734-7473C1D257F6}" type="presParOf" srcId="{FEF34D75-A8D4-4B26-9AA9-94B1BF277888}" destId="{342D0D37-F86F-4714-AF62-7C6AAD7578A2}" srcOrd="1" destOrd="0" presId="urn:microsoft.com/office/officeart/2005/8/layout/vList2"/>
    <dgm:cxn modelId="{6B72427D-3927-4FE2-9170-7F69398C5086}" type="presParOf" srcId="{FEF34D75-A8D4-4B26-9AA9-94B1BF277888}" destId="{2703C848-733A-486B-805C-78B6A4B54F67}" srcOrd="2" destOrd="0" presId="urn:microsoft.com/office/officeart/2005/8/layout/vList2"/>
    <dgm:cxn modelId="{C61B06B5-56E1-4D57-A652-D1F1AE90B21D}" type="presParOf" srcId="{FEF34D75-A8D4-4B26-9AA9-94B1BF277888}" destId="{8E61C472-2F7E-4101-B883-6098301F15BB}" srcOrd="3" destOrd="0" presId="urn:microsoft.com/office/officeart/2005/8/layout/vList2"/>
    <dgm:cxn modelId="{E224A9FB-F61C-4F47-A61C-FD25CD8A9989}" type="presParOf" srcId="{FEF34D75-A8D4-4B26-9AA9-94B1BF277888}" destId="{75236BAC-8566-4BF9-9985-A39D7071B13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3FCFD-7515-4636-8799-5CE96120C4DB}">
      <dsp:nvSpPr>
        <dsp:cNvPr id="0" name=""/>
        <dsp:cNvSpPr/>
      </dsp:nvSpPr>
      <dsp:spPr>
        <a:xfrm>
          <a:off x="0" y="197312"/>
          <a:ext cx="4392488" cy="617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1. </a:t>
          </a:r>
          <a:r>
            <a:rPr lang="en-US" sz="1600" kern="1200" dirty="0" err="1" smtClean="0"/>
            <a:t>Bagaimana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membuat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sistem</a:t>
          </a:r>
          <a:r>
            <a:rPr lang="en-US" sz="1600" kern="1200" dirty="0" smtClean="0"/>
            <a:t> yang </a:t>
          </a:r>
          <a:r>
            <a:rPr lang="en-US" sz="1600" kern="1200" dirty="0" err="1" smtClean="0"/>
            <a:t>dapat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mengelola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barang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masuk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dan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barang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keluar</a:t>
          </a:r>
          <a:r>
            <a:rPr lang="en-US" sz="1600" kern="1200" dirty="0" smtClean="0"/>
            <a:t> ? </a:t>
          </a:r>
          <a:endParaRPr lang="en-ID" sz="1600" kern="1200" dirty="0"/>
        </a:p>
      </dsp:txBody>
      <dsp:txXfrm>
        <a:off x="30157" y="227469"/>
        <a:ext cx="4332174" cy="557446"/>
      </dsp:txXfrm>
    </dsp:sp>
    <dsp:sp modelId="{BFEDBAD5-FEDE-4489-89F3-5BD747C38457}">
      <dsp:nvSpPr>
        <dsp:cNvPr id="0" name=""/>
        <dsp:cNvSpPr/>
      </dsp:nvSpPr>
      <dsp:spPr>
        <a:xfrm>
          <a:off x="0" y="861153"/>
          <a:ext cx="4392488" cy="617760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600" kern="1200" dirty="0" smtClean="0"/>
            <a:t>2. </a:t>
          </a:r>
          <a:r>
            <a:rPr lang="en-ID" sz="1600" kern="1200" dirty="0" err="1" smtClean="0"/>
            <a:t>Bagaimana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membuat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sistem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penjualan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barang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dengan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komputerisasi</a:t>
          </a:r>
          <a:r>
            <a:rPr lang="en-ID" sz="1600" kern="1200" dirty="0" smtClean="0"/>
            <a:t> ?</a:t>
          </a:r>
          <a:endParaRPr lang="en-ID" sz="1600" kern="1200" dirty="0"/>
        </a:p>
      </dsp:txBody>
      <dsp:txXfrm>
        <a:off x="30157" y="891310"/>
        <a:ext cx="4332174" cy="557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3FCFD-7515-4636-8799-5CE96120C4DB}">
      <dsp:nvSpPr>
        <dsp:cNvPr id="0" name=""/>
        <dsp:cNvSpPr/>
      </dsp:nvSpPr>
      <dsp:spPr>
        <a:xfrm>
          <a:off x="0" y="15589"/>
          <a:ext cx="4536504" cy="608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1. </a:t>
          </a:r>
          <a:r>
            <a:rPr lang="en-ID" sz="1600" kern="1200" dirty="0" err="1" smtClean="0"/>
            <a:t>Pengelolaan</a:t>
          </a:r>
          <a:r>
            <a:rPr lang="en-ID" sz="1600" kern="1200" dirty="0" smtClean="0"/>
            <a:t> data </a:t>
          </a:r>
          <a:r>
            <a:rPr lang="en-ID" sz="1600" kern="1200" dirty="0" err="1" smtClean="0"/>
            <a:t>barang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masuk</a:t>
          </a:r>
          <a:endParaRPr lang="en-ID" sz="1600" kern="1200" dirty="0"/>
        </a:p>
      </dsp:txBody>
      <dsp:txXfrm>
        <a:off x="29700" y="45289"/>
        <a:ext cx="4477104" cy="549000"/>
      </dsp:txXfrm>
    </dsp:sp>
    <dsp:sp modelId="{BFEDBAD5-FEDE-4489-89F3-5BD747C38457}">
      <dsp:nvSpPr>
        <dsp:cNvPr id="0" name=""/>
        <dsp:cNvSpPr/>
      </dsp:nvSpPr>
      <dsp:spPr>
        <a:xfrm>
          <a:off x="0" y="670070"/>
          <a:ext cx="4536504" cy="608400"/>
        </a:xfrm>
        <a:prstGeom prst="roundRect">
          <a:avLst/>
        </a:prstGeom>
        <a:gradFill rotWithShape="0">
          <a:gsLst>
            <a:gs pos="0">
              <a:schemeClr val="accent2">
                <a:hueOff val="578985"/>
                <a:satOff val="1432"/>
                <a:lumOff val="1274"/>
                <a:alphaOff val="0"/>
                <a:shade val="51000"/>
                <a:satMod val="130000"/>
              </a:schemeClr>
            </a:gs>
            <a:gs pos="80000">
              <a:schemeClr val="accent2">
                <a:hueOff val="578985"/>
                <a:satOff val="1432"/>
                <a:lumOff val="1274"/>
                <a:alphaOff val="0"/>
                <a:shade val="93000"/>
                <a:satMod val="130000"/>
              </a:schemeClr>
            </a:gs>
            <a:gs pos="100000">
              <a:schemeClr val="accent2">
                <a:hueOff val="578985"/>
                <a:satOff val="1432"/>
                <a:lumOff val="127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600" kern="1200" dirty="0" smtClean="0"/>
            <a:t>2. </a:t>
          </a:r>
          <a:r>
            <a:rPr lang="en-ID" sz="1600" kern="1200" dirty="0" err="1" smtClean="0"/>
            <a:t>Pengelolaan</a:t>
          </a:r>
          <a:r>
            <a:rPr lang="en-ID" sz="1600" kern="1200" dirty="0" smtClean="0"/>
            <a:t> data </a:t>
          </a:r>
          <a:r>
            <a:rPr lang="en-ID" sz="1600" kern="1200" dirty="0" err="1" smtClean="0"/>
            <a:t>barang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keluar</a:t>
          </a:r>
          <a:endParaRPr lang="en-ID" sz="1600" kern="1200" dirty="0"/>
        </a:p>
      </dsp:txBody>
      <dsp:txXfrm>
        <a:off x="29700" y="699770"/>
        <a:ext cx="4477104" cy="549000"/>
      </dsp:txXfrm>
    </dsp:sp>
    <dsp:sp modelId="{B078AD9C-E139-4AC4-881B-DBAD286116A5}">
      <dsp:nvSpPr>
        <dsp:cNvPr id="0" name=""/>
        <dsp:cNvSpPr/>
      </dsp:nvSpPr>
      <dsp:spPr>
        <a:xfrm>
          <a:off x="0" y="1324550"/>
          <a:ext cx="4536504" cy="608400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600" kern="1200" dirty="0" smtClean="0"/>
            <a:t>3. </a:t>
          </a:r>
          <a:r>
            <a:rPr lang="en-ID" sz="1600" kern="1200" dirty="0" err="1" smtClean="0"/>
            <a:t>Cetak</a:t>
          </a:r>
          <a:r>
            <a:rPr lang="en-ID" sz="1600" kern="1200" dirty="0" smtClean="0"/>
            <a:t> data </a:t>
          </a:r>
          <a:r>
            <a:rPr lang="en-ID" sz="1600" kern="1200" dirty="0" err="1" smtClean="0"/>
            <a:t>penjualan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barang</a:t>
          </a:r>
          <a:r>
            <a:rPr lang="en-ID" sz="1600" kern="1200" dirty="0" smtClean="0"/>
            <a:t>, </a:t>
          </a:r>
          <a:r>
            <a:rPr lang="en-ID" sz="1600" kern="1200" dirty="0" err="1" smtClean="0"/>
            <a:t>terhadap</a:t>
          </a:r>
          <a:r>
            <a:rPr lang="en-ID" sz="1600" kern="1200" dirty="0" smtClean="0"/>
            <a:t> </a:t>
          </a:r>
          <a:r>
            <a:rPr lang="en-ID" sz="1600" kern="1200" dirty="0" err="1" smtClean="0"/>
            <a:t>konsumen</a:t>
          </a:r>
          <a:endParaRPr lang="en-ID" sz="1600" kern="1200" dirty="0"/>
        </a:p>
      </dsp:txBody>
      <dsp:txXfrm>
        <a:off x="29700" y="1354250"/>
        <a:ext cx="4477104" cy="549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3FCFD-7515-4636-8799-5CE96120C4DB}">
      <dsp:nvSpPr>
        <dsp:cNvPr id="0" name=""/>
        <dsp:cNvSpPr/>
      </dsp:nvSpPr>
      <dsp:spPr>
        <a:xfrm>
          <a:off x="0" y="100729"/>
          <a:ext cx="2304256" cy="538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1. </a:t>
          </a:r>
          <a:r>
            <a:rPr lang="en-ID" sz="2300" kern="1200" dirty="0" err="1" smtClean="0"/>
            <a:t>Komunikasi</a:t>
          </a:r>
          <a:endParaRPr lang="en-ID" sz="2300" kern="1200" dirty="0"/>
        </a:p>
      </dsp:txBody>
      <dsp:txXfrm>
        <a:off x="26273" y="127002"/>
        <a:ext cx="2251710" cy="485654"/>
      </dsp:txXfrm>
    </dsp:sp>
    <dsp:sp modelId="{BFEDBAD5-FEDE-4489-89F3-5BD747C38457}">
      <dsp:nvSpPr>
        <dsp:cNvPr id="0" name=""/>
        <dsp:cNvSpPr/>
      </dsp:nvSpPr>
      <dsp:spPr>
        <a:xfrm>
          <a:off x="0" y="705169"/>
          <a:ext cx="2304256" cy="538200"/>
        </a:xfrm>
        <a:prstGeom prst="roundRect">
          <a:avLst/>
        </a:prstGeom>
        <a:gradFill rotWithShape="0">
          <a:gsLst>
            <a:gs pos="0">
              <a:schemeClr val="accent2">
                <a:hueOff val="578985"/>
                <a:satOff val="1432"/>
                <a:lumOff val="1274"/>
                <a:alphaOff val="0"/>
                <a:shade val="51000"/>
                <a:satMod val="130000"/>
              </a:schemeClr>
            </a:gs>
            <a:gs pos="80000">
              <a:schemeClr val="accent2">
                <a:hueOff val="578985"/>
                <a:satOff val="1432"/>
                <a:lumOff val="1274"/>
                <a:alphaOff val="0"/>
                <a:shade val="93000"/>
                <a:satMod val="130000"/>
              </a:schemeClr>
            </a:gs>
            <a:gs pos="100000">
              <a:schemeClr val="accent2">
                <a:hueOff val="578985"/>
                <a:satOff val="1432"/>
                <a:lumOff val="127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300" kern="1200" dirty="0" smtClean="0"/>
            <a:t>2. </a:t>
          </a:r>
          <a:r>
            <a:rPr lang="en-ID" sz="2300" kern="1200" dirty="0" err="1" smtClean="0"/>
            <a:t>Perencanaan</a:t>
          </a:r>
          <a:endParaRPr lang="en-ID" sz="2300" kern="1200" dirty="0"/>
        </a:p>
      </dsp:txBody>
      <dsp:txXfrm>
        <a:off x="26273" y="731442"/>
        <a:ext cx="2251710" cy="485654"/>
      </dsp:txXfrm>
    </dsp:sp>
    <dsp:sp modelId="{B078AD9C-E139-4AC4-881B-DBAD286116A5}">
      <dsp:nvSpPr>
        <dsp:cNvPr id="0" name=""/>
        <dsp:cNvSpPr/>
      </dsp:nvSpPr>
      <dsp:spPr>
        <a:xfrm>
          <a:off x="0" y="1309610"/>
          <a:ext cx="2304256" cy="538200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300" kern="1200" dirty="0" smtClean="0"/>
            <a:t>3. </a:t>
          </a:r>
          <a:r>
            <a:rPr lang="en-ID" sz="2300" kern="1200" dirty="0" err="1" smtClean="0"/>
            <a:t>Pemodelan</a:t>
          </a:r>
          <a:endParaRPr lang="en-ID" sz="2300" kern="1200" dirty="0"/>
        </a:p>
      </dsp:txBody>
      <dsp:txXfrm>
        <a:off x="26273" y="1335883"/>
        <a:ext cx="2251710" cy="4856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3FCFD-7515-4636-8799-5CE96120C4DB}">
      <dsp:nvSpPr>
        <dsp:cNvPr id="0" name=""/>
        <dsp:cNvSpPr/>
      </dsp:nvSpPr>
      <dsp:spPr>
        <a:xfrm>
          <a:off x="0" y="378110"/>
          <a:ext cx="2304256" cy="5615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5. </a:t>
          </a:r>
          <a:r>
            <a:rPr lang="en-ID" sz="2400" kern="1200" dirty="0" err="1" smtClean="0"/>
            <a:t>Konstruksi</a:t>
          </a:r>
          <a:endParaRPr lang="en-ID" sz="2400" kern="1200" dirty="0"/>
        </a:p>
      </dsp:txBody>
      <dsp:txXfrm>
        <a:off x="27415" y="405525"/>
        <a:ext cx="2249426" cy="506769"/>
      </dsp:txXfrm>
    </dsp:sp>
    <dsp:sp modelId="{BFEDBAD5-FEDE-4489-89F3-5BD747C38457}">
      <dsp:nvSpPr>
        <dsp:cNvPr id="0" name=""/>
        <dsp:cNvSpPr/>
      </dsp:nvSpPr>
      <dsp:spPr>
        <a:xfrm>
          <a:off x="0" y="1008830"/>
          <a:ext cx="2304256" cy="561599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400" kern="1200" dirty="0" smtClean="0"/>
            <a:t>6. </a:t>
          </a:r>
          <a:r>
            <a:rPr lang="en-ID" sz="2400" kern="1200" dirty="0" err="1" smtClean="0"/>
            <a:t>Penyerahan</a:t>
          </a:r>
          <a:endParaRPr lang="en-ID" sz="2400" kern="1200" dirty="0"/>
        </a:p>
      </dsp:txBody>
      <dsp:txXfrm>
        <a:off x="27415" y="1036245"/>
        <a:ext cx="2249426" cy="506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D7330-D8EE-443C-A93C-6CB54DC78593}">
      <dsp:nvSpPr>
        <dsp:cNvPr id="0" name=""/>
        <dsp:cNvSpPr/>
      </dsp:nvSpPr>
      <dsp:spPr>
        <a:xfrm>
          <a:off x="0" y="1154"/>
          <a:ext cx="3456384" cy="397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700" kern="1200" dirty="0" err="1" smtClean="0"/>
            <a:t>Kesimpulan</a:t>
          </a:r>
          <a:endParaRPr lang="en-ID" sz="1700" kern="1200" dirty="0"/>
        </a:p>
      </dsp:txBody>
      <dsp:txXfrm>
        <a:off x="19419" y="20573"/>
        <a:ext cx="3417546" cy="3589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86757-956D-4F05-B791-3A9C2D9EE727}">
      <dsp:nvSpPr>
        <dsp:cNvPr id="0" name=""/>
        <dsp:cNvSpPr/>
      </dsp:nvSpPr>
      <dsp:spPr>
        <a:xfrm>
          <a:off x="0" y="81789"/>
          <a:ext cx="5220072" cy="678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000" kern="1200" dirty="0" err="1" smtClean="0"/>
            <a:t>TOKO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SATRIA</a:t>
          </a:r>
          <a:r>
            <a:rPr lang="en-ID" sz="1000" kern="1200" dirty="0" smtClean="0"/>
            <a:t> JAYA </a:t>
          </a:r>
          <a:r>
            <a:rPr lang="en-ID" sz="1000" kern="1200" dirty="0" err="1" smtClean="0"/>
            <a:t>merupa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suatu</a:t>
          </a:r>
          <a:r>
            <a:rPr lang="en-ID" sz="1000" kern="1200" dirty="0" smtClean="0"/>
            <a:t>  </a:t>
          </a:r>
          <a:r>
            <a:rPr lang="en-ID" sz="1000" kern="1200" dirty="0" err="1" smtClean="0"/>
            <a:t>toko</a:t>
          </a:r>
          <a:r>
            <a:rPr lang="en-ID" sz="1000" kern="1200" dirty="0" smtClean="0"/>
            <a:t> yang </a:t>
          </a:r>
          <a:r>
            <a:rPr lang="en-ID" sz="1000" kern="1200" dirty="0" err="1" smtClean="0"/>
            <a:t>bergerak</a:t>
          </a:r>
          <a:r>
            <a:rPr lang="en-ID" sz="1000" kern="1200" dirty="0" smtClean="0"/>
            <a:t> di </a:t>
          </a:r>
          <a:r>
            <a:rPr lang="en-ID" sz="1000" kern="1200" dirty="0" err="1" smtClean="0"/>
            <a:t>bidang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perdagangan</a:t>
          </a:r>
          <a:r>
            <a:rPr lang="en-ID" sz="1000" kern="1200" dirty="0" smtClean="0"/>
            <a:t>,. </a:t>
          </a:r>
          <a:r>
            <a:rPr lang="en-ID" sz="1000" kern="1200" dirty="0" err="1" smtClean="0"/>
            <a:t>Pada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saat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ini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pencatatan</a:t>
          </a:r>
          <a:r>
            <a:rPr lang="en-ID" sz="1000" kern="1200" dirty="0" smtClean="0"/>
            <a:t> data </a:t>
          </a:r>
          <a:r>
            <a:rPr lang="en-ID" sz="1000" kern="1200" dirty="0" err="1" smtClean="0"/>
            <a:t>barang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masuk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dari</a:t>
          </a:r>
          <a:r>
            <a:rPr lang="en-ID" sz="1000" kern="1200" dirty="0" smtClean="0"/>
            <a:t> </a:t>
          </a:r>
          <a:r>
            <a:rPr lang="en-ID" sz="1000" i="1" kern="1200" dirty="0" smtClean="0"/>
            <a:t>supplier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ataupun</a:t>
          </a:r>
          <a:r>
            <a:rPr lang="en-ID" sz="1000" kern="1200" dirty="0" smtClean="0"/>
            <a:t> data </a:t>
          </a:r>
          <a:r>
            <a:rPr lang="en-ID" sz="1000" kern="1200" dirty="0" err="1" smtClean="0"/>
            <a:t>barang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keluar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berupa</a:t>
          </a:r>
          <a:r>
            <a:rPr lang="en-ID" sz="1000" kern="1200" dirty="0" smtClean="0"/>
            <a:t> </a:t>
          </a:r>
          <a:r>
            <a:rPr lang="en-ID" sz="1000" i="1" kern="1200" dirty="0" smtClean="0"/>
            <a:t>return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masih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dicatat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secara</a:t>
          </a:r>
          <a:r>
            <a:rPr lang="en-ID" sz="1000" kern="1200" dirty="0" smtClean="0"/>
            <a:t> manual, </a:t>
          </a:r>
          <a:r>
            <a:rPr lang="en-ID" sz="1000" kern="1200" dirty="0" err="1" smtClean="0"/>
            <a:t>begitu</a:t>
          </a:r>
          <a:r>
            <a:rPr lang="en-ID" sz="1000" kern="1200" dirty="0" smtClean="0"/>
            <a:t> pun </a:t>
          </a:r>
          <a:r>
            <a:rPr lang="en-ID" sz="1000" kern="1200" dirty="0" err="1" smtClean="0"/>
            <a:t>setiap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transaksi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penjualan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terhadap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konsumen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dicatat</a:t>
          </a:r>
          <a:r>
            <a:rPr lang="en-ID" sz="1000" kern="1200" dirty="0" smtClean="0"/>
            <a:t> </a:t>
          </a:r>
          <a:r>
            <a:rPr lang="en-ID" sz="1000" kern="1200" dirty="0" err="1" smtClean="0"/>
            <a:t>secara</a:t>
          </a:r>
          <a:r>
            <a:rPr lang="en-ID" sz="1000" kern="1200" dirty="0" smtClean="0"/>
            <a:t> manual, </a:t>
          </a:r>
          <a:endParaRPr lang="en-ID" sz="1000" b="1" kern="1200" dirty="0"/>
        </a:p>
      </dsp:txBody>
      <dsp:txXfrm>
        <a:off x="33127" y="114916"/>
        <a:ext cx="5153818" cy="612346"/>
      </dsp:txXfrm>
    </dsp:sp>
    <dsp:sp modelId="{2703C848-733A-486B-805C-78B6A4B54F67}">
      <dsp:nvSpPr>
        <dsp:cNvPr id="0" name=""/>
        <dsp:cNvSpPr/>
      </dsp:nvSpPr>
      <dsp:spPr>
        <a:xfrm>
          <a:off x="0" y="789189"/>
          <a:ext cx="5220072" cy="678600"/>
        </a:xfrm>
        <a:prstGeom prst="roundRect">
          <a:avLst/>
        </a:prstGeom>
        <a:gradFill rotWithShape="0">
          <a:gsLst>
            <a:gs pos="0">
              <a:schemeClr val="accent2">
                <a:hueOff val="385990"/>
                <a:satOff val="955"/>
                <a:lumOff val="850"/>
                <a:alphaOff val="0"/>
                <a:shade val="51000"/>
                <a:satMod val="130000"/>
              </a:schemeClr>
            </a:gs>
            <a:gs pos="80000">
              <a:schemeClr val="accent2">
                <a:hueOff val="385990"/>
                <a:satOff val="955"/>
                <a:lumOff val="850"/>
                <a:alphaOff val="0"/>
                <a:shade val="93000"/>
                <a:satMod val="130000"/>
              </a:schemeClr>
            </a:gs>
            <a:gs pos="100000">
              <a:schemeClr val="accent2">
                <a:hueOff val="385990"/>
                <a:satOff val="955"/>
                <a:lumOff val="85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smtClean="0"/>
            <a:t>1.	</a:t>
          </a:r>
          <a:r>
            <a:rPr lang="en-ID" sz="1000" kern="1200" smtClean="0"/>
            <a:t>Aplikasi ini dapat mengelola data barang masuk maupun keluar agar informasi yang dihasilkan akurat dan aktual.</a:t>
          </a:r>
          <a:endParaRPr lang="en-ID" sz="1000" b="1" kern="1200" dirty="0"/>
        </a:p>
      </dsp:txBody>
      <dsp:txXfrm>
        <a:off x="33127" y="822316"/>
        <a:ext cx="5153818" cy="612346"/>
      </dsp:txXfrm>
    </dsp:sp>
    <dsp:sp modelId="{75236BAC-8566-4BF9-9985-A39D7071B138}">
      <dsp:nvSpPr>
        <dsp:cNvPr id="0" name=""/>
        <dsp:cNvSpPr/>
      </dsp:nvSpPr>
      <dsp:spPr>
        <a:xfrm>
          <a:off x="0" y="1510842"/>
          <a:ext cx="5220072" cy="678600"/>
        </a:xfrm>
        <a:prstGeom prst="roundRect">
          <a:avLst/>
        </a:prstGeom>
        <a:gradFill rotWithShape="0">
          <a:gsLst>
            <a:gs pos="0">
              <a:schemeClr val="accent2">
                <a:hueOff val="771981"/>
                <a:satOff val="1910"/>
                <a:lumOff val="1699"/>
                <a:alphaOff val="0"/>
                <a:shade val="51000"/>
                <a:satMod val="130000"/>
              </a:schemeClr>
            </a:gs>
            <a:gs pos="80000">
              <a:schemeClr val="accent2">
                <a:hueOff val="771981"/>
                <a:satOff val="1910"/>
                <a:lumOff val="1699"/>
                <a:alphaOff val="0"/>
                <a:shade val="93000"/>
                <a:satMod val="130000"/>
              </a:schemeClr>
            </a:gs>
            <a:gs pos="100000">
              <a:schemeClr val="accent2">
                <a:hueOff val="771981"/>
                <a:satOff val="1910"/>
                <a:lumOff val="169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000" kern="1200" smtClean="0"/>
            <a:t>2. Aplikasi ini dapat mengelola </a:t>
          </a:r>
          <a:r>
            <a:rPr lang="en-ID" sz="1000" i="1" kern="1200" smtClean="0"/>
            <a:t>stock </a:t>
          </a:r>
          <a:r>
            <a:rPr lang="en-ID" sz="1000" kern="1200" smtClean="0"/>
            <a:t>barang.</a:t>
          </a:r>
          <a:endParaRPr lang="en-ID" sz="1000" b="1" kern="1200" dirty="0"/>
        </a:p>
      </dsp:txBody>
      <dsp:txXfrm>
        <a:off x="33127" y="1543969"/>
        <a:ext cx="5153818" cy="612346"/>
      </dsp:txXfrm>
    </dsp:sp>
    <dsp:sp modelId="{2E53DD3D-D451-4B9C-B904-989ECA87B474}">
      <dsp:nvSpPr>
        <dsp:cNvPr id="0" name=""/>
        <dsp:cNvSpPr/>
      </dsp:nvSpPr>
      <dsp:spPr>
        <a:xfrm>
          <a:off x="0" y="2218242"/>
          <a:ext cx="5220072" cy="678600"/>
        </a:xfrm>
        <a:prstGeom prst="roundRect">
          <a:avLst/>
        </a:prstGeom>
        <a:gradFill rotWithShape="0">
          <a:gsLst>
            <a:gs pos="0">
              <a:schemeClr val="accent2">
                <a:hueOff val="1157971"/>
                <a:satOff val="2865"/>
                <a:lumOff val="2549"/>
                <a:alphaOff val="0"/>
                <a:shade val="51000"/>
                <a:satMod val="130000"/>
              </a:schemeClr>
            </a:gs>
            <a:gs pos="80000">
              <a:schemeClr val="accent2">
                <a:hueOff val="1157971"/>
                <a:satOff val="2865"/>
                <a:lumOff val="2549"/>
                <a:alphaOff val="0"/>
                <a:shade val="93000"/>
                <a:satMod val="130000"/>
              </a:schemeClr>
            </a:gs>
            <a:gs pos="100000">
              <a:schemeClr val="accent2">
                <a:hueOff val="1157971"/>
                <a:satOff val="2865"/>
                <a:lumOff val="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000" kern="1200" smtClean="0"/>
            <a:t>3. Aplikasi ini dapat membantu dalam transaksi secara komputerisasi.</a:t>
          </a:r>
          <a:endParaRPr lang="en-ID" sz="1000" b="1" kern="1200" dirty="0"/>
        </a:p>
      </dsp:txBody>
      <dsp:txXfrm>
        <a:off x="33127" y="2251369"/>
        <a:ext cx="5153818" cy="6123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D7330-D8EE-443C-A93C-6CB54DC78593}">
      <dsp:nvSpPr>
        <dsp:cNvPr id="0" name=""/>
        <dsp:cNvSpPr/>
      </dsp:nvSpPr>
      <dsp:spPr>
        <a:xfrm>
          <a:off x="0" y="1154"/>
          <a:ext cx="3456384" cy="397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700" b="1" kern="1200" smtClean="0"/>
            <a:t>Saran</a:t>
          </a:r>
          <a:endParaRPr lang="en-ID" sz="1700" kern="1200" dirty="0"/>
        </a:p>
      </dsp:txBody>
      <dsp:txXfrm>
        <a:off x="19419" y="20573"/>
        <a:ext cx="3417546" cy="3589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86757-956D-4F05-B791-3A9C2D9EE727}">
      <dsp:nvSpPr>
        <dsp:cNvPr id="0" name=""/>
        <dsp:cNvSpPr/>
      </dsp:nvSpPr>
      <dsp:spPr>
        <a:xfrm>
          <a:off x="0" y="226149"/>
          <a:ext cx="4427984" cy="81431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>
              <a:solidFill>
                <a:schemeClr val="bg1"/>
              </a:solidFill>
            </a:rPr>
            <a:t>Berdasarkan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hasil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analisis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perancangan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sistem</a:t>
          </a:r>
          <a:r>
            <a:rPr lang="en-US" sz="1200" b="1" kern="1200" dirty="0" smtClean="0">
              <a:solidFill>
                <a:schemeClr val="bg1"/>
              </a:solidFill>
            </a:rPr>
            <a:t> yang </a:t>
          </a:r>
          <a:r>
            <a:rPr lang="en-US" sz="1200" b="1" kern="1200" dirty="0" err="1" smtClean="0">
              <a:solidFill>
                <a:schemeClr val="bg1"/>
              </a:solidFill>
            </a:rPr>
            <a:t>telah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dibuat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maka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penulis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mengajukan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beberapa</a:t>
          </a:r>
          <a:r>
            <a:rPr lang="en-US" sz="1200" b="1" kern="1200" dirty="0" smtClean="0">
              <a:solidFill>
                <a:schemeClr val="bg1"/>
              </a:solidFill>
            </a:rPr>
            <a:t> saran </a:t>
          </a:r>
          <a:r>
            <a:rPr lang="en-US" sz="1200" b="1" kern="1200" dirty="0" err="1" smtClean="0">
              <a:solidFill>
                <a:schemeClr val="bg1"/>
              </a:solidFill>
            </a:rPr>
            <a:t>kepada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pihak</a:t>
          </a:r>
          <a:r>
            <a:rPr lang="en-US" sz="1200" b="1" kern="1200" dirty="0" smtClean="0">
              <a:solidFill>
                <a:schemeClr val="bg1"/>
              </a:solidFill>
            </a:rPr>
            <a:t> yang </a:t>
          </a:r>
          <a:r>
            <a:rPr lang="en-US" sz="1200" b="1" kern="1200" dirty="0" err="1" smtClean="0">
              <a:solidFill>
                <a:schemeClr val="bg1"/>
              </a:solidFill>
            </a:rPr>
            <a:t>akan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mengembangkan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sebagai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pengembang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aplikasi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ini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selanjutnya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antara</a:t>
          </a:r>
          <a:r>
            <a:rPr lang="en-US" sz="1200" b="1" kern="1200" dirty="0" smtClean="0">
              <a:solidFill>
                <a:schemeClr val="bg1"/>
              </a:solidFill>
            </a:rPr>
            <a:t> lain:</a:t>
          </a:r>
          <a:endParaRPr lang="en-ID" sz="1200" b="1" kern="1200" dirty="0">
            <a:solidFill>
              <a:schemeClr val="bg1"/>
            </a:solidFill>
          </a:endParaRPr>
        </a:p>
      </dsp:txBody>
      <dsp:txXfrm>
        <a:off x="39752" y="265901"/>
        <a:ext cx="4348480" cy="734815"/>
      </dsp:txXfrm>
    </dsp:sp>
    <dsp:sp modelId="{2703C848-733A-486B-805C-78B6A4B54F67}">
      <dsp:nvSpPr>
        <dsp:cNvPr id="0" name=""/>
        <dsp:cNvSpPr/>
      </dsp:nvSpPr>
      <dsp:spPr>
        <a:xfrm>
          <a:off x="0" y="1075029"/>
          <a:ext cx="4427984" cy="814319"/>
        </a:xfrm>
        <a:prstGeom prst="roundRect">
          <a:avLst/>
        </a:prstGeom>
        <a:gradFill rotWithShape="0">
          <a:gsLst>
            <a:gs pos="0">
              <a:schemeClr val="accent3">
                <a:hueOff val="4191239"/>
                <a:satOff val="-6926"/>
                <a:lumOff val="-3627"/>
                <a:alphaOff val="0"/>
                <a:shade val="51000"/>
                <a:satMod val="130000"/>
              </a:schemeClr>
            </a:gs>
            <a:gs pos="80000">
              <a:schemeClr val="accent3">
                <a:hueOff val="4191239"/>
                <a:satOff val="-6926"/>
                <a:lumOff val="-3627"/>
                <a:alphaOff val="0"/>
                <a:shade val="93000"/>
                <a:satMod val="130000"/>
              </a:schemeClr>
            </a:gs>
            <a:gs pos="100000">
              <a:schemeClr val="accent3">
                <a:hueOff val="4191239"/>
                <a:satOff val="-6926"/>
                <a:lumOff val="-362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1.	</a:t>
          </a:r>
          <a:r>
            <a:rPr lang="en-US" sz="1200" b="1" kern="1200" dirty="0" err="1" smtClean="0">
              <a:solidFill>
                <a:schemeClr val="bg1"/>
              </a:solidFill>
            </a:rPr>
            <a:t>Aplikasi</a:t>
          </a:r>
          <a:r>
            <a:rPr lang="en-US" sz="1200" b="1" kern="1200" dirty="0" smtClean="0">
              <a:solidFill>
                <a:schemeClr val="bg1"/>
              </a:solidFill>
            </a:rPr>
            <a:t>  Point Of Sale </a:t>
          </a:r>
          <a:r>
            <a:rPr lang="en-US" sz="1200" b="1" kern="1200" dirty="0" err="1" smtClean="0">
              <a:solidFill>
                <a:schemeClr val="bg1"/>
              </a:solidFill>
            </a:rPr>
            <a:t>ini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dapat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dikembangkan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sesui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perkembangan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fungsional</a:t>
          </a:r>
          <a:r>
            <a:rPr lang="en-US" sz="1200" b="1" kern="1200" dirty="0" smtClean="0">
              <a:solidFill>
                <a:schemeClr val="bg1"/>
              </a:solidFill>
            </a:rPr>
            <a:t>  </a:t>
          </a:r>
          <a:r>
            <a:rPr lang="en-US" sz="1200" b="1" kern="1200" dirty="0" err="1" smtClean="0">
              <a:solidFill>
                <a:schemeClr val="bg1"/>
              </a:solidFill>
            </a:rPr>
            <a:t>Toko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Satria</a:t>
          </a:r>
          <a:r>
            <a:rPr lang="en-US" sz="1200" b="1" kern="1200" dirty="0" smtClean="0">
              <a:solidFill>
                <a:schemeClr val="bg1"/>
              </a:solidFill>
            </a:rPr>
            <a:t> Jaya</a:t>
          </a:r>
          <a:endParaRPr lang="en-ID" sz="1200" b="1" kern="1200" dirty="0">
            <a:solidFill>
              <a:schemeClr val="bg1"/>
            </a:solidFill>
          </a:endParaRPr>
        </a:p>
      </dsp:txBody>
      <dsp:txXfrm>
        <a:off x="39752" y="1114781"/>
        <a:ext cx="4348480" cy="734815"/>
      </dsp:txXfrm>
    </dsp:sp>
    <dsp:sp modelId="{75236BAC-8566-4BF9-9985-A39D7071B138}">
      <dsp:nvSpPr>
        <dsp:cNvPr id="0" name=""/>
        <dsp:cNvSpPr/>
      </dsp:nvSpPr>
      <dsp:spPr>
        <a:xfrm>
          <a:off x="0" y="1923909"/>
          <a:ext cx="4427984" cy="814319"/>
        </a:xfrm>
        <a:prstGeom prst="roundRect">
          <a:avLst/>
        </a:prstGeom>
        <a:gradFill rotWithShape="0">
          <a:gsLst>
            <a:gs pos="0">
              <a:schemeClr val="accent3">
                <a:hueOff val="8382479"/>
                <a:satOff val="-13852"/>
                <a:lumOff val="-7255"/>
                <a:alphaOff val="0"/>
                <a:shade val="51000"/>
                <a:satMod val="130000"/>
              </a:schemeClr>
            </a:gs>
            <a:gs pos="80000">
              <a:schemeClr val="accent3">
                <a:hueOff val="8382479"/>
                <a:satOff val="-13852"/>
                <a:lumOff val="-7255"/>
                <a:alphaOff val="0"/>
                <a:shade val="93000"/>
                <a:satMod val="130000"/>
              </a:schemeClr>
            </a:gs>
            <a:gs pos="100000">
              <a:schemeClr val="accent3">
                <a:hueOff val="8382479"/>
                <a:satOff val="-13852"/>
                <a:lumOff val="-725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2.	</a:t>
          </a:r>
          <a:r>
            <a:rPr lang="en-US" sz="1200" b="1" kern="1200" dirty="0" err="1" smtClean="0">
              <a:solidFill>
                <a:schemeClr val="bg1"/>
              </a:solidFill>
            </a:rPr>
            <a:t>Perlu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adanya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pemeliharaan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pengembangan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dari</a:t>
          </a:r>
          <a:r>
            <a:rPr lang="en-US" sz="1200" b="1" kern="1200" dirty="0" smtClean="0">
              <a:solidFill>
                <a:schemeClr val="bg1"/>
              </a:solidFill>
            </a:rPr>
            <a:t> developer lain </a:t>
          </a:r>
          <a:r>
            <a:rPr lang="en-US" sz="1200" b="1" kern="1200" dirty="0" err="1" smtClean="0">
              <a:solidFill>
                <a:schemeClr val="bg1"/>
              </a:solidFill>
            </a:rPr>
            <a:t>untuk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mengembangkan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aplikasi</a:t>
          </a:r>
          <a:r>
            <a:rPr lang="en-US" sz="1200" b="1" kern="1200" dirty="0" smtClean="0">
              <a:solidFill>
                <a:schemeClr val="bg1"/>
              </a:solidFill>
            </a:rPr>
            <a:t> agar </a:t>
          </a:r>
          <a:r>
            <a:rPr lang="en-US" sz="1200" b="1" kern="1200" dirty="0" err="1" smtClean="0">
              <a:solidFill>
                <a:schemeClr val="bg1"/>
              </a:solidFill>
            </a:rPr>
            <a:t>lebih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baik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dan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bermanfaat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untuk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menunjang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operasional</a:t>
          </a:r>
          <a:r>
            <a:rPr lang="en-US" sz="1200" b="1" kern="1200" dirty="0" smtClean="0">
              <a:solidFill>
                <a:schemeClr val="bg1"/>
              </a:solidFill>
            </a:rPr>
            <a:t> </a:t>
          </a:r>
          <a:r>
            <a:rPr lang="en-US" sz="1200" b="1" kern="1200" dirty="0" err="1" smtClean="0">
              <a:solidFill>
                <a:schemeClr val="bg1"/>
              </a:solidFill>
            </a:rPr>
            <a:t>kerja</a:t>
          </a:r>
          <a:r>
            <a:rPr lang="en-US" sz="1200" b="1" kern="1200" dirty="0" smtClean="0">
              <a:solidFill>
                <a:schemeClr val="bg1"/>
              </a:solidFill>
            </a:rPr>
            <a:t>.</a:t>
          </a:r>
          <a:endParaRPr lang="en-ID" sz="1200" b="1" kern="1200" dirty="0">
            <a:solidFill>
              <a:schemeClr val="bg1"/>
            </a:solidFill>
          </a:endParaRPr>
        </a:p>
      </dsp:txBody>
      <dsp:txXfrm>
        <a:off x="39752" y="1963661"/>
        <a:ext cx="4348480" cy="734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52B2B-0BBC-4845-BD5C-6186374697E3}" type="datetimeFigureOut">
              <a:rPr lang="ko-KR" altLang="en-US" smtClean="0"/>
              <a:t>2021-06-22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153E3-D943-4A51-8AD5-41FA50EBC5B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5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0" y="627534"/>
            <a:ext cx="9144000" cy="533308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xmlns="" id="{B3F0AB86-7940-4230-BC06-4EF20DC497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203598"/>
            <a:ext cx="9143999" cy="432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619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2716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02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817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280313" y="557440"/>
            <a:ext cx="2592000" cy="403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08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476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26012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53804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298220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2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912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xmlns="" id="{C7304401-68B8-4E0E-A9DB-540B76DF928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563888" y="638650"/>
            <a:ext cx="4320480" cy="4504851"/>
          </a:xfrm>
          <a:custGeom>
            <a:avLst/>
            <a:gdLst>
              <a:gd name="connsiteX0" fmla="*/ 2160240 w 4320480"/>
              <a:gd name="connsiteY0" fmla="*/ 0 h 4504851"/>
              <a:gd name="connsiteX1" fmla="*/ 4320480 w 4320480"/>
              <a:gd name="connsiteY1" fmla="*/ 4504851 h 4504851"/>
              <a:gd name="connsiteX2" fmla="*/ 0 w 4320480"/>
              <a:gd name="connsiteY2" fmla="*/ 4504851 h 45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0480" h="4504851">
                <a:moveTo>
                  <a:pt x="2160240" y="0"/>
                </a:moveTo>
                <a:lnTo>
                  <a:pt x="4320480" y="4504851"/>
                </a:lnTo>
                <a:lnTo>
                  <a:pt x="0" y="45048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xmlns="" id="{D2ABAD60-FE41-4786-B9AF-4454375D212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635630" y="1"/>
            <a:ext cx="3508370" cy="4339267"/>
          </a:xfrm>
          <a:custGeom>
            <a:avLst/>
            <a:gdLst>
              <a:gd name="connsiteX0" fmla="*/ 0 w 3508370"/>
              <a:gd name="connsiteY0" fmla="*/ 0 h 4339267"/>
              <a:gd name="connsiteX1" fmla="*/ 3508370 w 3508370"/>
              <a:gd name="connsiteY1" fmla="*/ 0 h 4339267"/>
              <a:gd name="connsiteX2" fmla="*/ 3504823 w 3508370"/>
              <a:gd name="connsiteY2" fmla="*/ 1594801 h 4339267"/>
              <a:gd name="connsiteX3" fmla="*/ 2097974 w 3508370"/>
              <a:gd name="connsiteY3" fmla="*/ 4339267 h 433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370" h="4339267">
                <a:moveTo>
                  <a:pt x="0" y="0"/>
                </a:moveTo>
                <a:lnTo>
                  <a:pt x="3508370" y="0"/>
                </a:lnTo>
                <a:cubicBezTo>
                  <a:pt x="3507188" y="531600"/>
                  <a:pt x="3506005" y="1063201"/>
                  <a:pt x="3504823" y="1594801"/>
                </a:cubicBezTo>
                <a:lnTo>
                  <a:pt x="2097974" y="43392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180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5076056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729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5239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Half Frame 16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04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 rot="10800000">
            <a:off x="3222000" y="3337155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3746892" y="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 rot="10800000">
            <a:off x="4041648" y="99959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xmlns="" id="{8E48000A-B218-4CCF-8C0E-D9ACDAFA26B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312000" y="3430238"/>
            <a:ext cx="2520000" cy="1713262"/>
          </a:xfrm>
          <a:custGeom>
            <a:avLst/>
            <a:gdLst>
              <a:gd name="connsiteX0" fmla="*/ 1260000 w 2520000"/>
              <a:gd name="connsiteY0" fmla="*/ 0 h 1713262"/>
              <a:gd name="connsiteX1" fmla="*/ 2520000 w 2520000"/>
              <a:gd name="connsiteY1" fmla="*/ 1260000 h 1713262"/>
              <a:gd name="connsiteX2" fmla="*/ 2066250 w 2520000"/>
              <a:gd name="connsiteY2" fmla="*/ 1713262 h 1713262"/>
              <a:gd name="connsiteX3" fmla="*/ 439730 w 2520000"/>
              <a:gd name="connsiteY3" fmla="*/ 1706453 h 1713262"/>
              <a:gd name="connsiteX4" fmla="*/ 0 w 2520000"/>
              <a:gd name="connsiteY4" fmla="*/ 1260000 h 17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713262">
                <a:moveTo>
                  <a:pt x="1260000" y="0"/>
                </a:moveTo>
                <a:lnTo>
                  <a:pt x="2520000" y="1260000"/>
                </a:lnTo>
                <a:lnTo>
                  <a:pt x="2066250" y="1713262"/>
                </a:lnTo>
                <a:lnTo>
                  <a:pt x="439730" y="1706453"/>
                </a:lnTo>
                <a:lnTo>
                  <a:pt x="0" y="126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30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03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25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55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>
            <a:off x="3203848" y="-2322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>
            <a:off x="3746892" y="433124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>
            <a:off x="4041648" y="4493810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xmlns="" id="{28FC5FB3-D739-474A-9148-1ABF4FC2769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293848" y="1"/>
            <a:ext cx="2520000" cy="1711155"/>
          </a:xfrm>
          <a:custGeom>
            <a:avLst/>
            <a:gdLst>
              <a:gd name="connsiteX0" fmla="*/ 442968 w 2520000"/>
              <a:gd name="connsiteY0" fmla="*/ 0 h 1711155"/>
              <a:gd name="connsiteX1" fmla="*/ 985757 w 2520000"/>
              <a:gd name="connsiteY1" fmla="*/ 0 h 1711155"/>
              <a:gd name="connsiteX2" fmla="*/ 2080270 w 2520000"/>
              <a:gd name="connsiteY2" fmla="*/ 4702 h 1711155"/>
              <a:gd name="connsiteX3" fmla="*/ 2520000 w 2520000"/>
              <a:gd name="connsiteY3" fmla="*/ 451155 h 1711155"/>
              <a:gd name="connsiteX4" fmla="*/ 1260000 w 2520000"/>
              <a:gd name="connsiteY4" fmla="*/ 1711155 h 1711155"/>
              <a:gd name="connsiteX5" fmla="*/ 0 w 2520000"/>
              <a:gd name="connsiteY5" fmla="*/ 451155 h 171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1711155">
                <a:moveTo>
                  <a:pt x="442968" y="0"/>
                </a:moveTo>
                <a:lnTo>
                  <a:pt x="985757" y="0"/>
                </a:lnTo>
                <a:lnTo>
                  <a:pt x="2080270" y="4702"/>
                </a:lnTo>
                <a:lnTo>
                  <a:pt x="2520000" y="451155"/>
                </a:lnTo>
                <a:lnTo>
                  <a:pt x="1260000" y="1711155"/>
                </a:lnTo>
                <a:lnTo>
                  <a:pt x="0" y="4511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45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65878" y="1176692"/>
            <a:ext cx="1871760" cy="30512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612855" y="1176061"/>
            <a:ext cx="1871760" cy="30512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659832" y="1175430"/>
            <a:ext cx="1871760" cy="3051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706810" y="1174799"/>
            <a:ext cx="1871760" cy="30512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25475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66407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872452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919429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97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54" y="451443"/>
            <a:ext cx="3282039" cy="32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363708" y="584771"/>
            <a:ext cx="2991584" cy="20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43454" y="1295867"/>
            <a:ext cx="3055840" cy="2231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14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1" name="Picture 4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9742"/>
            <a:ext cx="3600400" cy="18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53800" y="2764640"/>
            <a:ext cx="1711407" cy="1249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99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21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2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15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7" r:id="rId3"/>
    <p:sldLayoutId id="2147483671" r:id="rId4"/>
    <p:sldLayoutId id="2147483658" r:id="rId5"/>
    <p:sldLayoutId id="2147483659" r:id="rId6"/>
    <p:sldLayoutId id="2147483673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5" r:id="rId15"/>
    <p:sldLayoutId id="2147483674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70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slide" Target="slide4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.xml"/><Relationship Id="rId5" Type="http://schemas.openxmlformats.org/officeDocument/2006/relationships/slide" Target="slide6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slide" Target="slide2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slide" Target="slide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slide" Target="slide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20694550"/>
              </p:ext>
            </p:extLst>
          </p:nvPr>
        </p:nvGraphicFramePr>
        <p:xfrm>
          <a:off x="1835696" y="627534"/>
          <a:ext cx="5400600" cy="50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55068" y="144927"/>
            <a:ext cx="6408712" cy="504056"/>
          </a:xfrm>
        </p:spPr>
        <p:txBody>
          <a:bodyPr/>
          <a:lstStyle/>
          <a:p>
            <a:r>
              <a:rPr lang="en-ID" altLang="ko-KR" sz="1400" dirty="0" err="1" smtClean="0"/>
              <a:t>APLIKASI</a:t>
            </a:r>
            <a:r>
              <a:rPr lang="en-ID" altLang="ko-KR" sz="1400" dirty="0" smtClean="0"/>
              <a:t> </a:t>
            </a:r>
            <a:r>
              <a:rPr lang="en-ID" altLang="ko-KR" sz="1400" dirty="0" err="1" smtClean="0"/>
              <a:t>PENJUALAN</a:t>
            </a:r>
            <a:r>
              <a:rPr lang="en-ID" altLang="ko-KR" sz="1400" dirty="0" smtClean="0"/>
              <a:t> </a:t>
            </a:r>
            <a:r>
              <a:rPr lang="en-ID" altLang="ko-KR" sz="1400" dirty="0" err="1" smtClean="0"/>
              <a:t>BARANG</a:t>
            </a:r>
            <a:r>
              <a:rPr lang="en-ID" altLang="ko-KR" sz="1400" dirty="0" smtClean="0"/>
              <a:t> </a:t>
            </a:r>
            <a:r>
              <a:rPr lang="en-ID" altLang="ko-KR" sz="1400" dirty="0" err="1" smtClean="0"/>
              <a:t>BAHAN</a:t>
            </a:r>
            <a:r>
              <a:rPr lang="en-ID" altLang="ko-KR" sz="1400" dirty="0" smtClean="0"/>
              <a:t> </a:t>
            </a:r>
            <a:r>
              <a:rPr lang="en-ID" altLang="ko-KR" sz="1400" dirty="0" err="1" smtClean="0"/>
              <a:t>BANGUNAN</a:t>
            </a:r>
            <a:r>
              <a:rPr lang="en-ID" altLang="ko-KR" sz="1400" dirty="0" smtClean="0"/>
              <a:t>  </a:t>
            </a:r>
            <a:r>
              <a:rPr lang="en-ID" altLang="ko-KR" sz="1400" i="1" dirty="0" err="1" smtClean="0"/>
              <a:t>POIN</a:t>
            </a:r>
            <a:r>
              <a:rPr lang="en-ID" altLang="ko-KR" sz="1400" i="1" dirty="0" smtClean="0"/>
              <a:t> OF SALE</a:t>
            </a:r>
            <a:endParaRPr lang="ko-KR" altLang="en-US" sz="1400" i="1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255168" y="576542"/>
            <a:ext cx="4608512" cy="715682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FontTx/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ID" altLang="ko-KR" sz="2400" dirty="0" err="1" smtClean="0"/>
              <a:t>TOKO</a:t>
            </a:r>
            <a:r>
              <a:rPr lang="en-ID" altLang="ko-KR" sz="2400" dirty="0" smtClean="0"/>
              <a:t> </a:t>
            </a:r>
            <a:r>
              <a:rPr lang="en-ID" altLang="ko-KR" sz="2400" dirty="0" err="1" smtClean="0"/>
              <a:t>BANGUNAN</a:t>
            </a:r>
            <a:r>
              <a:rPr lang="en-ID" altLang="ko-KR" sz="2400" dirty="0" smtClean="0"/>
              <a:t> </a:t>
            </a:r>
            <a:r>
              <a:rPr lang="en-ID" altLang="ko-KR" sz="2400" dirty="0" err="1" smtClean="0"/>
              <a:t>SATRIA</a:t>
            </a:r>
            <a:r>
              <a:rPr lang="en-ID" altLang="ko-KR" sz="2400" dirty="0" smtClean="0"/>
              <a:t> JAYA</a:t>
            </a:r>
            <a:endParaRPr lang="ko-KR" altLang="en-US" sz="2400" dirty="0"/>
          </a:p>
        </p:txBody>
      </p:sp>
      <p:pic>
        <p:nvPicPr>
          <p:cNvPr id="1026" name="Picture 2" descr="Mungkin gambar Haris Anwa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324" y="1354950"/>
            <a:ext cx="1800200" cy="18002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155268" y="3155150"/>
            <a:ext cx="2808312" cy="43204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FontTx/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ID" altLang="ko-KR" sz="1400" dirty="0" err="1" smtClean="0"/>
              <a:t>HARIS</a:t>
            </a:r>
            <a:r>
              <a:rPr lang="en-ID" altLang="ko-KR" sz="1400" dirty="0" smtClean="0"/>
              <a:t> ANWAR</a:t>
            </a:r>
            <a:endParaRPr lang="ko-KR" altLang="en-US" sz="1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059832" y="3587198"/>
            <a:ext cx="2808312" cy="43204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FontTx/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ID" altLang="ko-KR" sz="1400" dirty="0" smtClean="0"/>
              <a:t>5520118042</a:t>
            </a:r>
            <a:endParaRPr lang="ko-KR" alt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44927"/>
            <a:ext cx="2147664" cy="19916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 descr="Tracer Alumni - Fakultas Tekni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127" y="26993"/>
            <a:ext cx="1825581" cy="181477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3473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 txBox="1">
            <a:spLocks/>
          </p:cNvSpPr>
          <p:nvPr/>
        </p:nvSpPr>
        <p:spPr>
          <a:xfrm>
            <a:off x="1691680" y="1923678"/>
            <a:ext cx="6518094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600" b="1" dirty="0" err="1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ANALISIS</a:t>
            </a:r>
            <a:r>
              <a:rPr lang="en-US" altLang="ko-KR" sz="3600" b="1" dirty="0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SISTEM</a:t>
            </a:r>
            <a:r>
              <a:rPr lang="en-US" altLang="ko-KR" sz="3600" b="1" dirty="0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 YANG </a:t>
            </a:r>
            <a:r>
              <a:rPr lang="en-US" altLang="ko-KR" sz="3600" b="1" dirty="0" err="1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SEDANG</a:t>
            </a:r>
            <a:r>
              <a:rPr lang="en-US" altLang="ko-KR" sz="3600" b="1" dirty="0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accent5"/>
                </a:solidFill>
                <a:latin typeface="+mj-lt"/>
                <a:cs typeface="Arial" pitchFamily="34" charset="0"/>
              </a:rPr>
              <a:t>BERJALAN</a:t>
            </a:r>
            <a:endParaRPr lang="ko-KR" altLang="en-US" sz="3600" b="1" dirty="0">
              <a:solidFill>
                <a:schemeClr val="accent5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5" b="4715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1043608" y="3293324"/>
            <a:ext cx="2088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sz="1000" b="1" dirty="0" err="1" smtClean="0">
                <a:solidFill>
                  <a:schemeClr val="accent4"/>
                </a:solidFill>
                <a:cs typeface="Arial" pitchFamily="34" charset="0"/>
              </a:rPr>
              <a:t>Pengelolaan</a:t>
            </a:r>
            <a:r>
              <a:rPr kumimoji="0" lang="en-US" altLang="ko-KR" sz="1000" b="1" dirty="0" smtClean="0">
                <a:solidFill>
                  <a:schemeClr val="accent4"/>
                </a:solidFill>
                <a:cs typeface="Arial" pitchFamily="34" charset="0"/>
              </a:rPr>
              <a:t> Stock </a:t>
            </a:r>
            <a:r>
              <a:rPr kumimoji="0" lang="en-US" altLang="ko-KR" sz="1000" b="1" dirty="0" err="1" smtClean="0">
                <a:solidFill>
                  <a:schemeClr val="accent4"/>
                </a:solidFill>
                <a:cs typeface="Arial" pitchFamily="34" charset="0"/>
              </a:rPr>
              <a:t>Barang</a:t>
            </a:r>
            <a:endParaRPr kumimoji="0" lang="en-US" altLang="ko-KR" sz="1000" b="1" dirty="0" smtClean="0">
              <a:solidFill>
                <a:schemeClr val="accent4"/>
              </a:solidFill>
              <a:cs typeface="Arial" pitchFamily="34" charset="0"/>
            </a:endParaRPr>
          </a:p>
          <a:p>
            <a:pPr marL="171450" indent="-171450"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1000" b="1" dirty="0" smtClean="0">
                <a:solidFill>
                  <a:schemeClr val="accent4"/>
                </a:solidFill>
                <a:cs typeface="Arial" pitchFamily="34" charset="0"/>
              </a:rPr>
              <a:t>Proses </a:t>
            </a:r>
            <a:r>
              <a:rPr lang="en-US" altLang="ko-KR" sz="1000" b="1" dirty="0" err="1" smtClean="0">
                <a:solidFill>
                  <a:schemeClr val="accent4"/>
                </a:solidFill>
                <a:cs typeface="Arial" pitchFamily="34" charset="0"/>
              </a:rPr>
              <a:t>Penjualan</a:t>
            </a:r>
            <a:endParaRPr kumimoji="0" lang="en-US" altLang="ko-KR" sz="10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0517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pic>
        <p:nvPicPr>
          <p:cNvPr id="16" name="Picture 1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42"/>
            <a:ext cx="4211959" cy="51441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36196" y="363221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Pengelolaan</a:t>
            </a:r>
            <a:r>
              <a:rPr lang="en-ID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Stock </a:t>
            </a:r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55976" y="1131590"/>
            <a:ext cx="4680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AutoNum type="arabicPeriod"/>
            </a:pPr>
            <a:r>
              <a:rPr lang="en-ID" sz="1200" i="1" dirty="0" smtClean="0"/>
              <a:t>Supplier </a:t>
            </a:r>
            <a:r>
              <a:rPr lang="en-ID" sz="1200" dirty="0" err="1"/>
              <a:t>melakukan</a:t>
            </a:r>
            <a:r>
              <a:rPr lang="en-ID" sz="1200" dirty="0"/>
              <a:t> </a:t>
            </a:r>
            <a:r>
              <a:rPr lang="en-ID" sz="1200" dirty="0" err="1"/>
              <a:t>pengiriman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Toko</a:t>
            </a:r>
            <a:r>
              <a:rPr lang="en-ID" sz="1200" dirty="0"/>
              <a:t> </a:t>
            </a:r>
            <a:r>
              <a:rPr lang="en-ID" sz="1200" dirty="0" err="1"/>
              <a:t>Satria</a:t>
            </a:r>
            <a:r>
              <a:rPr lang="en-ID" sz="1200" dirty="0"/>
              <a:t> </a:t>
            </a:r>
            <a:r>
              <a:rPr lang="en-ID" sz="1200" dirty="0" smtClean="0"/>
              <a:t>Jaya</a:t>
            </a:r>
          </a:p>
          <a:p>
            <a:pPr marL="228600" indent="-228600">
              <a:buFontTx/>
              <a:buAutoNum type="arabicPeriod"/>
            </a:pPr>
            <a:r>
              <a:rPr lang="en-ID" sz="1200" dirty="0" err="1"/>
              <a:t>Toko</a:t>
            </a:r>
            <a:r>
              <a:rPr lang="en-ID" sz="1200" dirty="0"/>
              <a:t> </a:t>
            </a:r>
            <a:r>
              <a:rPr lang="en-ID" sz="1200" dirty="0" err="1"/>
              <a:t>Satria</a:t>
            </a:r>
            <a:r>
              <a:rPr lang="en-ID" sz="1200" dirty="0"/>
              <a:t> Jaya </a:t>
            </a:r>
            <a:r>
              <a:rPr lang="en-ID" sz="1200" dirty="0" err="1"/>
              <a:t>melakukan</a:t>
            </a:r>
            <a:r>
              <a:rPr lang="en-ID" sz="1200" dirty="0"/>
              <a:t> </a:t>
            </a:r>
            <a:r>
              <a:rPr lang="en-ID" sz="1200" dirty="0" err="1"/>
              <a:t>pemeriksaan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pengecekan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yang </a:t>
            </a:r>
            <a:r>
              <a:rPr lang="en-ID" sz="1200" dirty="0" err="1"/>
              <a:t>dikirim</a:t>
            </a:r>
            <a:r>
              <a:rPr lang="en-ID" sz="1200" dirty="0"/>
              <a:t> </a:t>
            </a:r>
            <a:r>
              <a:rPr lang="en-ID" sz="1200" dirty="0" err="1"/>
              <a:t>oleh</a:t>
            </a:r>
            <a:r>
              <a:rPr lang="en-ID" sz="1200" dirty="0"/>
              <a:t> </a:t>
            </a:r>
            <a:r>
              <a:rPr lang="en-ID" sz="1200" i="1" dirty="0" smtClean="0"/>
              <a:t>supplier</a:t>
            </a:r>
          </a:p>
          <a:p>
            <a:pPr marL="228600" indent="-228600">
              <a:buFontTx/>
              <a:buAutoNum type="arabicPeriod"/>
            </a:pPr>
            <a:r>
              <a:rPr lang="en-ID" sz="1200" i="1" dirty="0"/>
              <a:t> </a:t>
            </a:r>
            <a:r>
              <a:rPr lang="en-ID" sz="1200" dirty="0" err="1" smtClean="0"/>
              <a:t>Jika</a:t>
            </a:r>
            <a:r>
              <a:rPr lang="en-ID" sz="1200" dirty="0" smtClean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yang </a:t>
            </a:r>
            <a:r>
              <a:rPr lang="en-ID" sz="1200" dirty="0" err="1"/>
              <a:t>diterima</a:t>
            </a:r>
            <a:r>
              <a:rPr lang="en-ID" sz="1200" dirty="0"/>
              <a:t> </a:t>
            </a:r>
            <a:r>
              <a:rPr lang="en-ID" sz="1200" dirty="0" err="1"/>
              <a:t>sesuai</a:t>
            </a:r>
            <a:r>
              <a:rPr lang="en-ID" sz="1200" dirty="0"/>
              <a:t> (</a:t>
            </a:r>
            <a:r>
              <a:rPr lang="en-ID" sz="1200" dirty="0" err="1"/>
              <a:t>tidak</a:t>
            </a:r>
            <a:r>
              <a:rPr lang="en-ID" sz="1200" dirty="0"/>
              <a:t> </a:t>
            </a:r>
            <a:r>
              <a:rPr lang="en-ID" sz="1200" dirty="0" err="1"/>
              <a:t>terdapat</a:t>
            </a:r>
            <a:r>
              <a:rPr lang="en-ID" sz="1200" dirty="0"/>
              <a:t> </a:t>
            </a:r>
            <a:r>
              <a:rPr lang="en-ID" sz="1200" dirty="0" err="1"/>
              <a:t>cacat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rusak</a:t>
            </a:r>
            <a:r>
              <a:rPr lang="en-ID" sz="1200" dirty="0"/>
              <a:t>), </a:t>
            </a:r>
            <a:r>
              <a:rPr lang="en-ID" sz="1200" dirty="0" err="1"/>
              <a:t>maka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dihitung</a:t>
            </a:r>
            <a:r>
              <a:rPr lang="en-ID" sz="1200" dirty="0"/>
              <a:t> </a:t>
            </a:r>
            <a:r>
              <a:rPr lang="en-ID" sz="1200" dirty="0" err="1"/>
              <a:t>pada</a:t>
            </a:r>
            <a:r>
              <a:rPr lang="en-ID" sz="1200" dirty="0"/>
              <a:t> </a:t>
            </a:r>
            <a:r>
              <a:rPr lang="en-ID" sz="1200" dirty="0" err="1"/>
              <a:t>sebagai</a:t>
            </a:r>
            <a:r>
              <a:rPr lang="en-ID" sz="1200" dirty="0"/>
              <a:t> stock-in, </a:t>
            </a:r>
            <a:r>
              <a:rPr lang="en-ID" sz="1200" dirty="0" err="1"/>
              <a:t>jika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yang </a:t>
            </a:r>
            <a:r>
              <a:rPr lang="en-ID" sz="1200" dirty="0" err="1"/>
              <a:t>diterima</a:t>
            </a:r>
            <a:r>
              <a:rPr lang="en-ID" sz="1200" dirty="0"/>
              <a:t> </a:t>
            </a:r>
            <a:r>
              <a:rPr lang="en-ID" sz="1200" dirty="0" err="1"/>
              <a:t>tidak</a:t>
            </a:r>
            <a:r>
              <a:rPr lang="en-ID" sz="1200" dirty="0"/>
              <a:t> </a:t>
            </a:r>
            <a:r>
              <a:rPr lang="en-ID" sz="1200" dirty="0" err="1"/>
              <a:t>sesuai</a:t>
            </a:r>
            <a:r>
              <a:rPr lang="en-ID" sz="1200" dirty="0"/>
              <a:t>, </a:t>
            </a:r>
            <a:r>
              <a:rPr lang="en-ID" sz="1200" dirty="0" err="1"/>
              <a:t>cacat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rusak</a:t>
            </a:r>
            <a:r>
              <a:rPr lang="en-ID" sz="1200" dirty="0"/>
              <a:t> </a:t>
            </a:r>
            <a:r>
              <a:rPr lang="en-ID" sz="1200" dirty="0" err="1"/>
              <a:t>maka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dihitung</a:t>
            </a:r>
            <a:r>
              <a:rPr lang="en-ID" sz="1200" dirty="0"/>
              <a:t> </a:t>
            </a:r>
            <a:r>
              <a:rPr lang="en-ID" sz="1200" dirty="0" err="1"/>
              <a:t>sebagai</a:t>
            </a:r>
            <a:r>
              <a:rPr lang="en-ID" sz="1200" dirty="0"/>
              <a:t> stock out  </a:t>
            </a:r>
            <a:r>
              <a:rPr lang="en-ID" sz="1200" dirty="0" err="1"/>
              <a:t>dan</a:t>
            </a:r>
            <a:r>
              <a:rPr lang="en-ID" sz="1200" dirty="0"/>
              <a:t> </a:t>
            </a:r>
            <a:r>
              <a:rPr lang="en-ID" sz="1200" dirty="0" err="1"/>
              <a:t>dilakukan</a:t>
            </a:r>
            <a:r>
              <a:rPr lang="en-ID" sz="1200" dirty="0"/>
              <a:t> </a:t>
            </a:r>
            <a:r>
              <a:rPr lang="en-ID" sz="1200" dirty="0" err="1"/>
              <a:t>pengiriman</a:t>
            </a:r>
            <a:r>
              <a:rPr lang="en-ID" sz="1200" dirty="0"/>
              <a:t> </a:t>
            </a:r>
            <a:r>
              <a:rPr lang="en-ID" sz="1200" dirty="0" err="1"/>
              <a:t>kepada</a:t>
            </a:r>
            <a:r>
              <a:rPr lang="en-ID" sz="1200" dirty="0"/>
              <a:t> supplier </a:t>
            </a:r>
          </a:p>
          <a:p>
            <a:pPr lvl="0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FontTx/>
              <a:buAutoNum type="arabicPeriod"/>
            </a:pPr>
            <a:endParaRPr lang="en-ID" sz="1200" dirty="0" smtClean="0"/>
          </a:p>
          <a:p>
            <a:pPr marL="228600" lvl="0" indent="-228600">
              <a:buAutoNum type="arabicPeriod"/>
            </a:pPr>
            <a:endParaRPr lang="en-ID" sz="1200" dirty="0" smtClean="0"/>
          </a:p>
          <a:p>
            <a:pPr marL="228600" lvl="0" indent="-228600">
              <a:buAutoNum type="arabicPeriod"/>
            </a:pP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146746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36196" y="363221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Peroses</a:t>
            </a:r>
            <a:r>
              <a:rPr lang="en-ID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55976" y="1131590"/>
            <a:ext cx="46805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AutoNum type="arabicPeriod"/>
            </a:pPr>
            <a:r>
              <a:rPr lang="en-ID" sz="1200" i="1" dirty="0" smtClean="0"/>
              <a:t>Customer  </a:t>
            </a:r>
            <a:r>
              <a:rPr lang="en-ID" sz="1200" i="1" dirty="0" err="1"/>
              <a:t>atau</a:t>
            </a:r>
            <a:r>
              <a:rPr lang="en-ID" sz="1200" i="1" dirty="0"/>
              <a:t> </a:t>
            </a:r>
            <a:r>
              <a:rPr lang="en-ID" sz="1200" i="1" dirty="0" err="1"/>
              <a:t>pelanggan</a:t>
            </a:r>
            <a:r>
              <a:rPr lang="en-ID" sz="1200" i="1" dirty="0"/>
              <a:t> </a:t>
            </a:r>
            <a:r>
              <a:rPr lang="en-ID" sz="1200" i="1" dirty="0" err="1"/>
              <a:t>melakukan</a:t>
            </a:r>
            <a:r>
              <a:rPr lang="en-ID" sz="1200" i="1" dirty="0"/>
              <a:t> </a:t>
            </a:r>
            <a:r>
              <a:rPr lang="en-ID" sz="1200" i="1" dirty="0" err="1"/>
              <a:t>pesanan</a:t>
            </a:r>
            <a:r>
              <a:rPr lang="en-ID" sz="1200" i="1" dirty="0"/>
              <a:t> </a:t>
            </a:r>
            <a:r>
              <a:rPr lang="en-ID" sz="1200" i="1" dirty="0" err="1" smtClean="0"/>
              <a:t>barang</a:t>
            </a:r>
            <a:endParaRPr lang="en-ID" sz="1200" i="1" dirty="0" smtClean="0"/>
          </a:p>
          <a:p>
            <a:pPr marL="228600" lvl="0" indent="-228600">
              <a:buAutoNum type="arabicPeriod"/>
            </a:pPr>
            <a:r>
              <a:rPr lang="es-ES" sz="1200" dirty="0" err="1" smtClean="0"/>
              <a:t>Toko</a:t>
            </a:r>
            <a:r>
              <a:rPr lang="es-ES" sz="1200" dirty="0" smtClean="0"/>
              <a:t> </a:t>
            </a:r>
            <a:r>
              <a:rPr lang="es-ES" sz="1200" dirty="0" err="1"/>
              <a:t>Satria</a:t>
            </a:r>
            <a:r>
              <a:rPr lang="es-ES" sz="1200" dirty="0"/>
              <a:t> </a:t>
            </a:r>
            <a:r>
              <a:rPr lang="es-ES" sz="1200" dirty="0" err="1"/>
              <a:t>Jaya</a:t>
            </a:r>
            <a:r>
              <a:rPr lang="es-ES" sz="1200" dirty="0"/>
              <a:t> </a:t>
            </a:r>
            <a:r>
              <a:rPr lang="es-ES" sz="1200" dirty="0" err="1"/>
              <a:t>menerima</a:t>
            </a:r>
            <a:r>
              <a:rPr lang="es-ES" sz="1200" dirty="0"/>
              <a:t> </a:t>
            </a:r>
            <a:r>
              <a:rPr lang="es-ES" sz="1200" dirty="0" err="1"/>
              <a:t>pesanan</a:t>
            </a:r>
            <a:r>
              <a:rPr lang="es-ES" sz="1200" dirty="0"/>
              <a:t> dan </a:t>
            </a:r>
            <a:r>
              <a:rPr lang="es-ES" sz="1200" dirty="0" err="1"/>
              <a:t>menghitung</a:t>
            </a:r>
            <a:r>
              <a:rPr lang="es-ES" sz="1200" dirty="0"/>
              <a:t> total </a:t>
            </a:r>
            <a:r>
              <a:rPr lang="es-ES" sz="1200" dirty="0" err="1"/>
              <a:t>pemesanan</a:t>
            </a:r>
            <a:r>
              <a:rPr lang="es-ES" sz="1200" dirty="0"/>
              <a:t>. </a:t>
            </a:r>
            <a:endParaRPr lang="es-ES" sz="1200" dirty="0" smtClean="0"/>
          </a:p>
          <a:p>
            <a:pPr marL="228600" lvl="0" indent="-228600">
              <a:buAutoNum type="arabicPeriod"/>
            </a:pPr>
            <a:r>
              <a:rPr lang="es-ES" sz="1200" dirty="0" err="1" smtClean="0"/>
              <a:t>Customer</a:t>
            </a:r>
            <a:r>
              <a:rPr lang="es-ES" sz="1200" dirty="0" smtClean="0"/>
              <a:t> </a:t>
            </a:r>
            <a:r>
              <a:rPr lang="es-ES" sz="1200" dirty="0" err="1"/>
              <a:t>atau</a:t>
            </a:r>
            <a:r>
              <a:rPr lang="es-ES" sz="1200" dirty="0"/>
              <a:t> </a:t>
            </a:r>
            <a:r>
              <a:rPr lang="es-ES" sz="1200" dirty="0" err="1"/>
              <a:t>pelanggan</a:t>
            </a:r>
            <a:r>
              <a:rPr lang="es-ES" sz="1200" dirty="0"/>
              <a:t>, </a:t>
            </a:r>
            <a:r>
              <a:rPr lang="es-ES" sz="1200" dirty="0" err="1"/>
              <a:t>mengecek</a:t>
            </a:r>
            <a:r>
              <a:rPr lang="es-ES" sz="1200" dirty="0"/>
              <a:t> </a:t>
            </a:r>
            <a:r>
              <a:rPr lang="es-ES" sz="1200" dirty="0" err="1"/>
              <a:t>barang</a:t>
            </a:r>
            <a:r>
              <a:rPr lang="es-ES" sz="1200" dirty="0"/>
              <a:t> yang di pesan, </a:t>
            </a:r>
            <a:r>
              <a:rPr lang="es-ES" sz="1200" dirty="0" err="1"/>
              <a:t>jika</a:t>
            </a:r>
            <a:r>
              <a:rPr lang="es-ES" sz="1200" dirty="0"/>
              <a:t> </a:t>
            </a:r>
            <a:r>
              <a:rPr lang="es-ES" sz="1200" dirty="0" err="1"/>
              <a:t>sesuai</a:t>
            </a:r>
            <a:r>
              <a:rPr lang="es-ES" sz="1200" dirty="0"/>
              <a:t> </a:t>
            </a:r>
            <a:r>
              <a:rPr lang="es-ES" sz="1200" dirty="0" err="1"/>
              <a:t>maka</a:t>
            </a:r>
            <a:r>
              <a:rPr lang="es-ES" sz="1200" dirty="0"/>
              <a:t> </a:t>
            </a:r>
            <a:r>
              <a:rPr lang="es-ES" sz="1200" dirty="0" err="1"/>
              <a:t>dilakukan</a:t>
            </a:r>
            <a:r>
              <a:rPr lang="es-ES" sz="1200" dirty="0"/>
              <a:t> </a:t>
            </a:r>
            <a:r>
              <a:rPr lang="es-ES" sz="1200" dirty="0" err="1"/>
              <a:t>pembayaran</a:t>
            </a:r>
            <a:r>
              <a:rPr lang="es-ES" sz="1200" dirty="0"/>
              <a:t>, </a:t>
            </a:r>
            <a:r>
              <a:rPr lang="es-ES" sz="1200" dirty="0" err="1"/>
              <a:t>jika</a:t>
            </a:r>
            <a:r>
              <a:rPr lang="es-ES" sz="1200" dirty="0"/>
              <a:t> </a:t>
            </a:r>
            <a:r>
              <a:rPr lang="es-ES" sz="1200" dirty="0" err="1"/>
              <a:t>tidak</a:t>
            </a:r>
            <a:r>
              <a:rPr lang="es-ES" sz="1200" dirty="0"/>
              <a:t> </a:t>
            </a:r>
            <a:r>
              <a:rPr lang="es-ES" sz="1200" dirty="0" err="1"/>
              <a:t>sesuai</a:t>
            </a:r>
            <a:r>
              <a:rPr lang="es-ES" sz="1200" dirty="0"/>
              <a:t> </a:t>
            </a:r>
            <a:r>
              <a:rPr lang="es-ES" sz="1200" dirty="0" err="1"/>
              <a:t>maka</a:t>
            </a:r>
            <a:r>
              <a:rPr lang="es-ES" sz="1200" dirty="0"/>
              <a:t> </a:t>
            </a:r>
            <a:r>
              <a:rPr lang="es-ES" sz="1200" dirty="0" err="1"/>
              <a:t>melakukan</a:t>
            </a:r>
            <a:r>
              <a:rPr lang="es-ES" sz="1200" dirty="0"/>
              <a:t> </a:t>
            </a:r>
            <a:r>
              <a:rPr lang="es-ES" sz="1200" dirty="0" err="1"/>
              <a:t>pesanan</a:t>
            </a:r>
            <a:r>
              <a:rPr lang="es-ES" sz="1200" dirty="0"/>
              <a:t> </a:t>
            </a:r>
            <a:r>
              <a:rPr lang="es-ES" sz="1200" dirty="0" err="1"/>
              <a:t>kembali</a:t>
            </a:r>
            <a:r>
              <a:rPr lang="es-ES" sz="1200" dirty="0"/>
              <a:t> </a:t>
            </a:r>
            <a:r>
              <a:rPr lang="es-ES" sz="1200" dirty="0" err="1"/>
              <a:t>barang</a:t>
            </a:r>
            <a:r>
              <a:rPr lang="es-ES" sz="1200" dirty="0" smtClean="0"/>
              <a:t>.</a:t>
            </a:r>
          </a:p>
          <a:p>
            <a:pPr marL="228600" lvl="0" indent="-228600">
              <a:buAutoNum type="arabicPeriod"/>
            </a:pPr>
            <a:r>
              <a:rPr lang="fi-FI" sz="1200" dirty="0" smtClean="0"/>
              <a:t>Toko </a:t>
            </a:r>
            <a:r>
              <a:rPr lang="fi-FI" sz="1200" dirty="0"/>
              <a:t>Satria Jaya menerima pembayaran</a:t>
            </a:r>
            <a:endParaRPr lang="es-ES" sz="1200" dirty="0" smtClean="0"/>
          </a:p>
          <a:p>
            <a:pPr lvl="0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FontTx/>
              <a:buAutoNum type="arabicPeriod"/>
            </a:pPr>
            <a:endParaRPr lang="en-ID" sz="1200" dirty="0" smtClean="0"/>
          </a:p>
          <a:p>
            <a:pPr marL="228600" lvl="0" indent="-228600">
              <a:buAutoNum type="arabicPeriod"/>
            </a:pPr>
            <a:endParaRPr lang="en-ID" sz="1200" dirty="0" smtClean="0"/>
          </a:p>
          <a:p>
            <a:pPr marL="228600" lvl="0" indent="-228600">
              <a:buAutoNum type="arabicPeriod"/>
            </a:pPr>
            <a:endParaRPr lang="en-ID" sz="1200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211959" cy="5143500"/>
          </a:xfrm>
          <a:prstGeom prst="rect">
            <a:avLst/>
          </a:prstGeom>
        </p:spPr>
      </p:pic>
      <p:sp>
        <p:nvSpPr>
          <p:cNvPr id="10" name="Right Arrow 9">
            <a:hlinkClick r:id="rId3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609864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36196" y="363221"/>
            <a:ext cx="1884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UML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60032" y="1131590"/>
            <a:ext cx="40324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</a:t>
            </a: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secenario</a:t>
            </a:r>
            <a:endParaRPr lang="en-ID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diagram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Class diagram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Entity Relationship Diagram </a:t>
            </a: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ERD</a:t>
            </a:r>
            <a:endParaRPr lang="en-ID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lvl="0" indent="-228600">
              <a:buAutoNum type="arabicPeriod"/>
            </a:pPr>
            <a:r>
              <a:rPr lang="en-ID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Struktur</a:t>
            </a: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Menu</a:t>
            </a:r>
          </a:p>
          <a:p>
            <a:pPr marL="228600" lvl="0" indent="-228600">
              <a:buAutoNum type="arabicPeriod"/>
            </a:pPr>
            <a:r>
              <a:rPr lang="en-ID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Deployment Diagram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FontTx/>
              <a:buAutoNum type="arabicPeriod"/>
            </a:pPr>
            <a:endParaRPr lang="en-ID" sz="1600" dirty="0" smtClean="0"/>
          </a:p>
          <a:p>
            <a:pPr marL="228600" lvl="0" indent="-228600">
              <a:buAutoNum type="arabicPeriod"/>
            </a:pPr>
            <a:endParaRPr lang="en-ID" sz="1600" dirty="0" smtClean="0"/>
          </a:p>
          <a:p>
            <a:pPr marL="228600" lvl="0" indent="-228600">
              <a:buAutoNum type="arabicPeriod"/>
            </a:pPr>
            <a:endParaRPr lang="en-ID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474"/>
            <a:ext cx="4716015" cy="482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21063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Scenario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495" y="318871"/>
            <a:ext cx="3176270" cy="4701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48230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Scenario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06" y="323259"/>
            <a:ext cx="3816424" cy="468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26601"/>
            <a:ext cx="3455345" cy="4405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8356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Scenario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45913"/>
            <a:ext cx="3347198" cy="4502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45914"/>
            <a:ext cx="3528392" cy="427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70211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Scenario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02" y="232858"/>
            <a:ext cx="2697170" cy="4679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49" y="260411"/>
            <a:ext cx="2881473" cy="446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568" y="266766"/>
            <a:ext cx="2611266" cy="33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1" y="3739128"/>
            <a:ext cx="2299939" cy="99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272423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Scenario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0" y="395461"/>
            <a:ext cx="2880320" cy="4640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26774"/>
            <a:ext cx="2609812" cy="404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355" y="390897"/>
            <a:ext cx="2751248" cy="4297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5529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Scenario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249"/>
            <a:ext cx="3127241" cy="4876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67861"/>
            <a:ext cx="3318827" cy="4666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69989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accent5"/>
                </a:solidFill>
              </a:rPr>
              <a:t>TOPIK</a:t>
            </a:r>
            <a:r>
              <a:rPr lang="en-US" altLang="ko-KR" dirty="0" smtClean="0">
                <a:solidFill>
                  <a:schemeClr val="accent5"/>
                </a:solidFill>
              </a:rPr>
              <a:t> </a:t>
            </a:r>
            <a:r>
              <a:rPr lang="en-US" altLang="ko-KR" dirty="0" err="1" smtClean="0">
                <a:solidFill>
                  <a:schemeClr val="accent5"/>
                </a:solidFill>
              </a:rPr>
              <a:t>PEMBAHASAN</a:t>
            </a:r>
            <a:endParaRPr lang="ko-KR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14543" y="1168566"/>
            <a:ext cx="8102362" cy="1552788"/>
            <a:chOff x="541393" y="1168566"/>
            <a:chExt cx="8102362" cy="1552788"/>
          </a:xfrm>
        </p:grpSpPr>
        <p:sp>
          <p:nvSpPr>
            <p:cNvPr id="3" name="Chevron 2"/>
            <p:cNvSpPr/>
            <p:nvPr/>
          </p:nvSpPr>
          <p:spPr>
            <a:xfrm>
              <a:off x="541393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1761977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2982561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Chevron 10"/>
            <p:cNvSpPr/>
            <p:nvPr/>
          </p:nvSpPr>
          <p:spPr>
            <a:xfrm>
              <a:off x="4203145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>
              <a:off x="5423729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Up Arrow 7"/>
            <p:cNvSpPr/>
            <p:nvPr/>
          </p:nvSpPr>
          <p:spPr>
            <a:xfrm rot="5400000">
              <a:off x="6859530" y="937129"/>
              <a:ext cx="1552788" cy="2015662"/>
            </a:xfrm>
            <a:custGeom>
              <a:avLst/>
              <a:gdLst/>
              <a:ahLst/>
              <a:cxnLst/>
              <a:rect l="l" t="t" r="r" b="b"/>
              <a:pathLst>
                <a:path w="1552788" h="2015662">
                  <a:moveTo>
                    <a:pt x="0" y="736643"/>
                  </a:moveTo>
                  <a:lnTo>
                    <a:pt x="776394" y="0"/>
                  </a:lnTo>
                  <a:lnTo>
                    <a:pt x="1552788" y="736643"/>
                  </a:lnTo>
                  <a:lnTo>
                    <a:pt x="1164591" y="736643"/>
                  </a:lnTo>
                  <a:lnTo>
                    <a:pt x="1164591" y="2015662"/>
                  </a:lnTo>
                  <a:lnTo>
                    <a:pt x="1162556" y="2015662"/>
                  </a:lnTo>
                  <a:lnTo>
                    <a:pt x="776394" y="1669237"/>
                  </a:lnTo>
                  <a:lnTo>
                    <a:pt x="390233" y="2015662"/>
                  </a:lnTo>
                  <a:lnTo>
                    <a:pt x="388197" y="2015662"/>
                  </a:lnTo>
                  <a:lnTo>
                    <a:pt x="388197" y="7366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591684" y="2813929"/>
            <a:ext cx="1675850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accent1"/>
                </a:solidFill>
                <a:cs typeface="Arial" pitchFamily="34" charset="0"/>
              </a:rPr>
              <a:t>Kesimpulan</a:t>
            </a:r>
            <a:r>
              <a:rPr lang="en-US" altLang="ko-KR" sz="1400" b="1" dirty="0" smtClean="0">
                <a:solidFill>
                  <a:schemeClr val="accent1"/>
                </a:solidFill>
                <a:cs typeface="Arial" pitchFamily="34" charset="0"/>
              </a:rPr>
              <a:t> Dan Saran</a:t>
            </a:r>
            <a:endParaRPr lang="en-US" altLang="ko-KR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11008" y="2921650"/>
            <a:ext cx="1012018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accent2"/>
                </a:solidFill>
                <a:cs typeface="Arial" pitchFamily="34" charset="0"/>
              </a:rPr>
              <a:t>UML</a:t>
            </a:r>
            <a:endParaRPr lang="en-US" altLang="ko-KR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66231" y="2828767"/>
            <a:ext cx="1012018" cy="1231106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accent3"/>
                </a:solidFill>
                <a:cs typeface="Arial" pitchFamily="34" charset="0"/>
              </a:rPr>
              <a:t>Metode</a:t>
            </a:r>
            <a:r>
              <a:rPr lang="en-US" altLang="ko-KR" sz="1600" b="1" dirty="0" smtClean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3"/>
                </a:solidFill>
                <a:cs typeface="Arial" pitchFamily="34" charset="0"/>
              </a:rPr>
              <a:t>Penelitian,sistem</a:t>
            </a:r>
            <a:r>
              <a:rPr lang="en-US" altLang="ko-KR" sz="1600" b="1" dirty="0" smtClean="0">
                <a:solidFill>
                  <a:schemeClr val="accent3"/>
                </a:solidFill>
                <a:cs typeface="Arial" pitchFamily="34" charset="0"/>
              </a:rPr>
              <a:t> yang </a:t>
            </a:r>
            <a:r>
              <a:rPr lang="en-US" altLang="ko-KR" sz="1600" b="1" dirty="0" err="1" smtClean="0">
                <a:solidFill>
                  <a:schemeClr val="accent3"/>
                </a:solidFill>
                <a:cs typeface="Arial" pitchFamily="34" charset="0"/>
              </a:rPr>
              <a:t>berjalan</a:t>
            </a:r>
            <a:endParaRPr lang="en-US" altLang="ko-KR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55711" y="2859704"/>
            <a:ext cx="1148490" cy="1231106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Maksud</a:t>
            </a:r>
            <a:r>
              <a:rPr lang="en-US" altLang="ko-KR" sz="1600" b="1" dirty="0" smtClean="0">
                <a:solidFill>
                  <a:schemeClr val="accent4"/>
                </a:solidFill>
                <a:cs typeface="Arial" pitchFamily="34" charset="0"/>
              </a:rPr>
              <a:t>, </a:t>
            </a:r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Tujuan</a:t>
            </a:r>
            <a:r>
              <a:rPr lang="en-US" altLang="ko-KR" sz="1600" b="1" dirty="0" smtClean="0">
                <a:solidFill>
                  <a:schemeClr val="accent4"/>
                </a:solidFill>
                <a:cs typeface="Arial" pitchFamily="34" charset="0"/>
              </a:rPr>
              <a:t>, </a:t>
            </a:r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dan</a:t>
            </a:r>
            <a:r>
              <a:rPr lang="en-US" altLang="ko-KR" sz="1600" b="1" dirty="0" smtClean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Batasa</a:t>
            </a:r>
            <a:r>
              <a:rPr lang="en-US" altLang="ko-KR" sz="1600" b="1" dirty="0" smtClean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4"/>
                </a:solidFill>
                <a:cs typeface="Arial" pitchFamily="34" charset="0"/>
              </a:rPr>
              <a:t>Masalah</a:t>
            </a:r>
            <a:endParaRPr lang="en-US" altLang="ko-KR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13016" y="2822293"/>
            <a:ext cx="1164744" cy="984885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accent5"/>
                </a:solidFill>
                <a:cs typeface="Arial" pitchFamily="34" charset="0"/>
              </a:rPr>
              <a:t>Latar</a:t>
            </a:r>
            <a:r>
              <a:rPr lang="en-US" altLang="ko-KR" sz="1600" b="1" dirty="0" smtClean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5"/>
                </a:solidFill>
                <a:cs typeface="Arial" pitchFamily="34" charset="0"/>
              </a:rPr>
              <a:t>Belakan</a:t>
            </a:r>
            <a:r>
              <a:rPr lang="en-US" altLang="ko-KR" sz="1600" b="1" dirty="0" smtClean="0">
                <a:solidFill>
                  <a:schemeClr val="accent5"/>
                </a:solidFill>
                <a:cs typeface="Arial" pitchFamily="34" charset="0"/>
              </a:rPr>
              <a:t> &amp; </a:t>
            </a:r>
            <a:r>
              <a:rPr lang="en-US" altLang="ko-KR" sz="1600" b="1" dirty="0" err="1" smtClean="0">
                <a:solidFill>
                  <a:schemeClr val="accent5"/>
                </a:solidFill>
                <a:cs typeface="Arial" pitchFamily="34" charset="0"/>
              </a:rPr>
              <a:t>Rumusan</a:t>
            </a:r>
            <a:r>
              <a:rPr lang="en-US" altLang="ko-KR" sz="1600" b="1" dirty="0" smtClean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accent5"/>
                </a:solidFill>
                <a:cs typeface="Arial" pitchFamily="34" charset="0"/>
              </a:rPr>
              <a:t>Masalah</a:t>
            </a:r>
            <a:endParaRPr lang="en-US" altLang="ko-KR" sz="16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955" y="2817581"/>
            <a:ext cx="1240014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Tempat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penelitian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156962" y="2465424"/>
            <a:ext cx="0" cy="3223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395388" y="2465424"/>
            <a:ext cx="0" cy="32235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33814" y="2465424"/>
            <a:ext cx="0" cy="32235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872240" y="2465424"/>
            <a:ext cx="0" cy="32235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10666" y="2465424"/>
            <a:ext cx="0" cy="32235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429609" y="2465424"/>
            <a:ext cx="0" cy="32235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7">
            <a:hlinkClick r:id="rId2" action="ppaction://hlinksldjump"/>
            <a:extLst>
              <a:ext uri="{FF2B5EF4-FFF2-40B4-BE49-F238E27FC236}">
                <a16:creationId xmlns:a16="http://schemas.microsoft.com/office/drawing/2014/main" xmlns="" id="{D5EBEC76-3404-4A32-A8FC-951D9522304F}"/>
              </a:ext>
            </a:extLst>
          </p:cNvPr>
          <p:cNvSpPr/>
          <p:nvPr/>
        </p:nvSpPr>
        <p:spPr>
          <a:xfrm rot="18900000">
            <a:off x="1237080" y="1779446"/>
            <a:ext cx="154109" cy="34332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Left Arrow 1">
            <a:hlinkClick r:id="rId3" action="ppaction://hlinksldjump"/>
            <a:extLst>
              <a:ext uri="{FF2B5EF4-FFF2-40B4-BE49-F238E27FC236}">
                <a16:creationId xmlns:a16="http://schemas.microsoft.com/office/drawing/2014/main" xmlns="" id="{C16CBBCC-FEF7-403F-A92E-27BEBA1D59A9}"/>
              </a:ext>
            </a:extLst>
          </p:cNvPr>
          <p:cNvSpPr>
            <a:spLocks noChangeAspect="1"/>
          </p:cNvSpPr>
          <p:nvPr/>
        </p:nvSpPr>
        <p:spPr>
          <a:xfrm>
            <a:off x="6026055" y="176496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Freeform 108">
            <a:hlinkClick r:id="rId4" action="ppaction://hlinksldjump"/>
            <a:extLst>
              <a:ext uri="{FF2B5EF4-FFF2-40B4-BE49-F238E27FC236}">
                <a16:creationId xmlns:a16="http://schemas.microsoft.com/office/drawing/2014/main" xmlns="" id="{E608774C-2D22-4C32-835B-E5A7E35DEA26}"/>
              </a:ext>
            </a:extLst>
          </p:cNvPr>
          <p:cNvSpPr/>
          <p:nvPr/>
        </p:nvSpPr>
        <p:spPr>
          <a:xfrm>
            <a:off x="2378736" y="1748148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Round Same Side Corner Rectangle 6">
            <a:hlinkClick r:id="rId5" action="ppaction://hlinksldjump"/>
            <a:extLst>
              <a:ext uri="{FF2B5EF4-FFF2-40B4-BE49-F238E27FC236}">
                <a16:creationId xmlns:a16="http://schemas.microsoft.com/office/drawing/2014/main" xmlns="" id="{5E452DB9-650F-4617-9C8C-74FEA26E6E29}"/>
              </a:ext>
            </a:extLst>
          </p:cNvPr>
          <p:cNvSpPr/>
          <p:nvPr/>
        </p:nvSpPr>
        <p:spPr>
          <a:xfrm rot="2700000">
            <a:off x="3704700" y="1635226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9" name="Parallelogram 30">
            <a:hlinkClick r:id="rId6" action="ppaction://hlinksldjump"/>
            <a:extLst>
              <a:ext uri="{FF2B5EF4-FFF2-40B4-BE49-F238E27FC236}">
                <a16:creationId xmlns:a16="http://schemas.microsoft.com/office/drawing/2014/main" xmlns="" id="{EF001BEE-B713-4378-AB60-2DA8C3AE30F6}"/>
              </a:ext>
            </a:extLst>
          </p:cNvPr>
          <p:cNvSpPr/>
          <p:nvPr/>
        </p:nvSpPr>
        <p:spPr>
          <a:xfrm flipH="1">
            <a:off x="4814564" y="1751018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Donut 24">
            <a:hlinkClick r:id="rId7" action="ppaction://hlinksldjump"/>
            <a:extLst>
              <a:ext uri="{FF2B5EF4-FFF2-40B4-BE49-F238E27FC236}">
                <a16:creationId xmlns:a16="http://schemas.microsoft.com/office/drawing/2014/main" xmlns="" id="{8BF50A0A-454E-454B-A449-67B53A854FB1}"/>
              </a:ext>
            </a:extLst>
          </p:cNvPr>
          <p:cNvSpPr/>
          <p:nvPr/>
        </p:nvSpPr>
        <p:spPr>
          <a:xfrm>
            <a:off x="7275470" y="1733988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780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/>
      <p:bldP spid="24" grpId="0"/>
      <p:bldP spid="25" grpId="0"/>
      <p:bldP spid="26" grpId="0"/>
      <p:bldP spid="27" grpId="0"/>
      <p:bldP spid="34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Scenario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088"/>
            <a:ext cx="3600400" cy="4489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30" y="1228471"/>
            <a:ext cx="4427984" cy="212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2398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Scenario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4216"/>
            <a:ext cx="4224199" cy="468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74216"/>
            <a:ext cx="3744416" cy="249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91603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Scenario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052"/>
            <a:ext cx="4040485" cy="4479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825" y="524541"/>
            <a:ext cx="3677133" cy="4280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1846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62851"/>
            <a:ext cx="4344616" cy="464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4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254" y="240490"/>
            <a:ext cx="3323519" cy="477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43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486" y="266766"/>
            <a:ext cx="5211763" cy="4668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9608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21122"/>
            <a:ext cx="4896543" cy="445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24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120" y="332887"/>
            <a:ext cx="5190151" cy="4536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151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6765"/>
            <a:ext cx="4920680" cy="4688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7238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46" y="380991"/>
            <a:ext cx="5286375" cy="4440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4701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 smtClean="0">
                <a:solidFill>
                  <a:schemeClr val="accent5"/>
                </a:solidFill>
              </a:rPr>
              <a:t>Tempat</a:t>
            </a:r>
            <a:r>
              <a:rPr lang="en-US" altLang="ko-KR" dirty="0" smtClean="0">
                <a:solidFill>
                  <a:schemeClr val="accent5"/>
                </a:solidFill>
              </a:rPr>
              <a:t> </a:t>
            </a:r>
            <a:r>
              <a:rPr lang="en-US" altLang="ko-KR" dirty="0" err="1" smtClean="0">
                <a:solidFill>
                  <a:schemeClr val="accent5"/>
                </a:solidFill>
              </a:rPr>
              <a:t>Penelitian</a:t>
            </a:r>
            <a:endParaRPr lang="ko-KR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47435" y="2414619"/>
            <a:ext cx="3149101" cy="2293969"/>
            <a:chOff x="247435" y="2414619"/>
            <a:chExt cx="3149101" cy="2293969"/>
          </a:xfrm>
        </p:grpSpPr>
        <p:sp>
          <p:nvSpPr>
            <p:cNvPr id="13" name="Rectangle 12"/>
            <p:cNvSpPr/>
            <p:nvPr/>
          </p:nvSpPr>
          <p:spPr>
            <a:xfrm rot="2700000" flipH="1">
              <a:off x="1034951" y="1627103"/>
              <a:ext cx="1574070" cy="3149101"/>
            </a:xfrm>
            <a:custGeom>
              <a:avLst/>
              <a:gdLst/>
              <a:ahLst/>
              <a:cxnLst/>
              <a:rect l="l" t="t" r="r" b="b"/>
              <a:pathLst>
                <a:path w="1574070" h="3149101">
                  <a:moveTo>
                    <a:pt x="1396232" y="177838"/>
                  </a:moveTo>
                  <a:cubicBezTo>
                    <a:pt x="1732682" y="514288"/>
                    <a:pt x="1732682" y="1059782"/>
                    <a:pt x="1396232" y="1396232"/>
                  </a:cubicBezTo>
                  <a:cubicBezTo>
                    <a:pt x="1059782" y="1732681"/>
                    <a:pt x="514289" y="1732681"/>
                    <a:pt x="177839" y="1396232"/>
                  </a:cubicBezTo>
                  <a:cubicBezTo>
                    <a:pt x="-158611" y="1059782"/>
                    <a:pt x="-158611" y="514288"/>
                    <a:pt x="177839" y="177838"/>
                  </a:cubicBezTo>
                  <a:cubicBezTo>
                    <a:pt x="514289" y="-158611"/>
                    <a:pt x="1059782" y="-158611"/>
                    <a:pt x="1396232" y="177838"/>
                  </a:cubicBezTo>
                  <a:close/>
                  <a:moveTo>
                    <a:pt x="1574070" y="0"/>
                  </a:moveTo>
                  <a:cubicBezTo>
                    <a:pt x="1139403" y="-434668"/>
                    <a:pt x="434668" y="-434668"/>
                    <a:pt x="0" y="0"/>
                  </a:cubicBezTo>
                  <a:cubicBezTo>
                    <a:pt x="-434668" y="434667"/>
                    <a:pt x="-434668" y="1139403"/>
                    <a:pt x="0" y="1574070"/>
                  </a:cubicBezTo>
                  <a:cubicBezTo>
                    <a:pt x="149565" y="1723636"/>
                    <a:pt x="331107" y="1821737"/>
                    <a:pt x="522925" y="1867116"/>
                  </a:cubicBezTo>
                  <a:lnTo>
                    <a:pt x="522925" y="3149101"/>
                  </a:lnTo>
                  <a:lnTo>
                    <a:pt x="1051145" y="3149101"/>
                  </a:lnTo>
                  <a:lnTo>
                    <a:pt x="1051145" y="1867115"/>
                  </a:lnTo>
                  <a:cubicBezTo>
                    <a:pt x="1242964" y="1821737"/>
                    <a:pt x="1424505" y="1723636"/>
                    <a:pt x="1574070" y="1574070"/>
                  </a:cubicBezTo>
                  <a:cubicBezTo>
                    <a:pt x="2008738" y="1139403"/>
                    <a:pt x="2008738" y="434667"/>
                    <a:pt x="1574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13500000" flipH="1">
              <a:off x="299369" y="4293587"/>
              <a:ext cx="528162" cy="3018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3315" name="Picture 3" descr="D:\KBM-정애\014-Fullppt\PNG이미지\지구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94" y="2038389"/>
            <a:ext cx="1236428" cy="123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2991380" y="2832668"/>
            <a:ext cx="656698" cy="656698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Oval 18"/>
          <p:cNvSpPr/>
          <p:nvPr/>
        </p:nvSpPr>
        <p:spPr>
          <a:xfrm>
            <a:off x="2231740" y="1319152"/>
            <a:ext cx="656698" cy="65669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Oval 19"/>
          <p:cNvSpPr/>
          <p:nvPr/>
        </p:nvSpPr>
        <p:spPr>
          <a:xfrm>
            <a:off x="2231740" y="3363838"/>
            <a:ext cx="656698" cy="65669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1" name="Oval 20"/>
          <p:cNvSpPr/>
          <p:nvPr/>
        </p:nvSpPr>
        <p:spPr>
          <a:xfrm>
            <a:off x="2991380" y="1899077"/>
            <a:ext cx="656698" cy="65669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3891746" y="920347"/>
            <a:ext cx="4896096" cy="523586"/>
            <a:chOff x="7164288" y="856926"/>
            <a:chExt cx="1439711" cy="523586"/>
          </a:xfrm>
        </p:grpSpPr>
        <p:sp>
          <p:nvSpPr>
            <p:cNvPr id="39" name="TextBox 38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Instansi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64288" y="1103513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SATRIA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JAYA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960120" y="3098108"/>
            <a:ext cx="4896100" cy="1242438"/>
            <a:chOff x="7164287" y="856926"/>
            <a:chExt cx="1439712" cy="744626"/>
          </a:xfrm>
        </p:grpSpPr>
        <p:sp>
          <p:nvSpPr>
            <p:cNvPr id="42" name="TextBox 41"/>
            <p:cNvSpPr txBox="1"/>
            <p:nvPr/>
          </p:nvSpPr>
          <p:spPr>
            <a:xfrm>
              <a:off x="7164287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Sejarah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singkat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64288" y="1103513"/>
              <a:ext cx="1439711" cy="498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induk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Bapak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Fakih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tahun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1960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pemilik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Bapak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Fakih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Tahun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2007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Berdiri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Satria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Jaya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Pendiri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Bapak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Haji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Deden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Cucu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Bapak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Haji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Fakih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), 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yang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menjual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bahan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bangunan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seperti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kayu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bata,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besi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semen,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cat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paku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pasir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kramik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dan </a:t>
              </a:r>
              <a:r>
                <a:rPr lang="es-E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lain-lain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924376" y="1558494"/>
            <a:ext cx="4896096" cy="892918"/>
            <a:chOff x="7164288" y="856926"/>
            <a:chExt cx="1439711" cy="892918"/>
          </a:xfrm>
        </p:grpSpPr>
        <p:sp>
          <p:nvSpPr>
            <p:cNvPr id="45" name="TextBox 44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Alamat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164288" y="1103513"/>
              <a:ext cx="1439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Jl.Aria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Wiratanudatar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KM.5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Sindanglaka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WA:0878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2030 2023,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Kabupaten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Cianjur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Jawa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Barat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870813" y="2380819"/>
            <a:ext cx="4896096" cy="523586"/>
            <a:chOff x="7164288" y="856926"/>
            <a:chExt cx="1439711" cy="523586"/>
          </a:xfrm>
        </p:grpSpPr>
        <p:sp>
          <p:nvSpPr>
            <p:cNvPr id="48" name="TextBox 47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3.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Bidang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Usaha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64288" y="1103513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Bidang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usaha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penjualan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product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bangunan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324790" y="1493613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084430" y="2073538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084430" y="3007128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24790" y="3544565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sp>
        <p:nvSpPr>
          <p:cNvPr id="10" name="Right Arrow 9">
            <a:hlinkClick r:id="rId3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7563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animBg="1"/>
      <p:bldP spid="19" grpId="0" animBg="1"/>
      <p:bldP spid="20" grpId="0" animBg="1"/>
      <p:bldP spid="21" grpId="0" animBg="1"/>
      <p:bldP spid="51" grpId="0"/>
      <p:bldP spid="52" grpId="0"/>
      <p:bldP spid="53" grpId="0"/>
      <p:bldP spid="5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794" y="316733"/>
            <a:ext cx="3683559" cy="4568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780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Swimeline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120" y="266765"/>
            <a:ext cx="4830112" cy="471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5619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64" y="-10233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Class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83518"/>
            <a:ext cx="8784976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14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9912" y="99177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3558"/>
            <a:ext cx="7992888" cy="3689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49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9912" y="99177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806" y="510477"/>
            <a:ext cx="4729307" cy="4410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044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9912" y="99177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160" y="376176"/>
            <a:ext cx="5273675" cy="4499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0691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9912" y="99177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7" y="376176"/>
            <a:ext cx="5012646" cy="4499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902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9912" y="99177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21026"/>
            <a:ext cx="4248472" cy="4229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967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9912" y="99177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23726"/>
            <a:ext cx="4272608" cy="4384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8318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9912" y="99177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1" y="430206"/>
            <a:ext cx="4258037" cy="4571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4310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547664" y="2143422"/>
            <a:ext cx="6048672" cy="30000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/>
        </p:nvSpPr>
        <p:spPr>
          <a:xfrm rot="10800000">
            <a:off x="3746892" y="11875"/>
            <a:ext cx="1650216" cy="812260"/>
          </a:xfrm>
          <a:prstGeom prst="triangl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Isosceles Triangle 6"/>
          <p:cNvSpPr/>
          <p:nvPr/>
        </p:nvSpPr>
        <p:spPr>
          <a:xfrm rot="10800000">
            <a:off x="4041648" y="111834"/>
            <a:ext cx="1060704" cy="55436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15816" y="2143423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Latar</a:t>
            </a:r>
            <a:r>
              <a:rPr lang="en-US" altLang="ko-KR" sz="2400" b="1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Belakang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8830" y="2649091"/>
            <a:ext cx="54366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Pada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Toko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Satria</a:t>
            </a:r>
            <a:r>
              <a:rPr lang="en-US" altLang="ko-KR" sz="1200" dirty="0"/>
              <a:t> Jaya, </a:t>
            </a:r>
            <a:r>
              <a:rPr lang="en-US" altLang="ko-KR" sz="1200" dirty="0" err="1"/>
              <a:t>perhitungan</a:t>
            </a:r>
            <a:r>
              <a:rPr lang="en-US" altLang="ko-KR" sz="1200" dirty="0"/>
              <a:t> data </a:t>
            </a:r>
            <a:r>
              <a:rPr lang="en-US" altLang="ko-KR" sz="1200" dirty="0" err="1"/>
              <a:t>barang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secara</a:t>
            </a:r>
            <a:r>
              <a:rPr lang="en-US" altLang="ko-KR" sz="1200" dirty="0"/>
              <a:t> manual </a:t>
            </a:r>
            <a:r>
              <a:rPr lang="en-US" altLang="ko-KR" sz="1200" dirty="0" err="1"/>
              <a:t>menimbulkan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ketidak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efektifan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dalam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pengecekan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kembali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barang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begitu</a:t>
            </a:r>
            <a:r>
              <a:rPr lang="en-US" altLang="ko-KR" sz="1200" dirty="0"/>
              <a:t> pun </a:t>
            </a:r>
            <a:r>
              <a:rPr lang="en-US" altLang="ko-KR" sz="1200" dirty="0" err="1"/>
              <a:t>penjualan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barang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secara</a:t>
            </a:r>
            <a:r>
              <a:rPr lang="en-US" altLang="ko-KR" sz="1200" dirty="0"/>
              <a:t> manual yang </a:t>
            </a:r>
            <a:r>
              <a:rPr lang="en-US" altLang="ko-KR" sz="1200" dirty="0" err="1"/>
              <a:t>seringkali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menimbulkan</a:t>
            </a:r>
            <a:r>
              <a:rPr lang="en-US" altLang="ko-KR" sz="1200" dirty="0"/>
              <a:t>  </a:t>
            </a:r>
            <a:r>
              <a:rPr lang="en-US" altLang="ko-KR" sz="1200" dirty="0" err="1"/>
              <a:t>ketidakpastian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terhadap</a:t>
            </a:r>
            <a:r>
              <a:rPr lang="en-US" altLang="ko-KR" sz="1200" dirty="0"/>
              <a:t> customer, </a:t>
            </a:r>
            <a:r>
              <a:rPr lang="en-US" altLang="ko-KR" sz="1200" dirty="0" err="1"/>
              <a:t>kepuasan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konsumen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selalu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menjadi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nomor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satu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bagi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toko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terutama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toko</a:t>
            </a:r>
            <a:r>
              <a:rPr lang="en-US" altLang="ko-KR" sz="1200" dirty="0"/>
              <a:t> yang </a:t>
            </a:r>
            <a:r>
              <a:rPr lang="en-US" altLang="ko-KR" sz="1200" dirty="0" err="1"/>
              <a:t>bergerak</a:t>
            </a:r>
            <a:r>
              <a:rPr lang="en-US" altLang="ko-KR" sz="1200" dirty="0"/>
              <a:t> di </a:t>
            </a:r>
            <a:r>
              <a:rPr lang="en-US" altLang="ko-KR" sz="1200" dirty="0" err="1"/>
              <a:t>bidang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perdagangan</a:t>
            </a:r>
            <a:r>
              <a:rPr lang="en-US" altLang="ko-KR" sz="1200" dirty="0"/>
              <a:t>. </a:t>
            </a:r>
          </a:p>
          <a:p>
            <a:pPr algn="ctr"/>
            <a:r>
              <a:rPr lang="en-ID" sz="1200" dirty="0" err="1"/>
              <a:t>Mengenai</a:t>
            </a:r>
            <a:r>
              <a:rPr lang="en-ID" sz="1200" dirty="0"/>
              <a:t> </a:t>
            </a:r>
            <a:r>
              <a:rPr lang="en-ID" sz="1200" dirty="0" err="1"/>
              <a:t>hal</a:t>
            </a:r>
            <a:r>
              <a:rPr lang="en-ID" sz="1200" dirty="0"/>
              <a:t> </a:t>
            </a:r>
            <a:r>
              <a:rPr lang="en-ID" sz="1200" dirty="0" err="1"/>
              <a:t>tersebut</a:t>
            </a:r>
            <a:r>
              <a:rPr lang="en-ID" sz="1200" dirty="0"/>
              <a:t> </a:t>
            </a:r>
            <a:r>
              <a:rPr lang="en-ID" sz="1200" dirty="0" err="1"/>
              <a:t>tentunya</a:t>
            </a:r>
            <a:r>
              <a:rPr lang="en-ID" sz="1200" dirty="0"/>
              <a:t> </a:t>
            </a:r>
            <a:r>
              <a:rPr lang="en-ID" sz="1200" dirty="0" err="1"/>
              <a:t>pemanfaatan</a:t>
            </a:r>
            <a:r>
              <a:rPr lang="en-ID" sz="1200" dirty="0"/>
              <a:t> </a:t>
            </a:r>
            <a:r>
              <a:rPr lang="en-ID" sz="1200" dirty="0" err="1"/>
              <a:t>teknologi</a:t>
            </a:r>
            <a:r>
              <a:rPr lang="en-ID" sz="1200" dirty="0"/>
              <a:t> </a:t>
            </a:r>
            <a:r>
              <a:rPr lang="en-ID" sz="1200" dirty="0" err="1"/>
              <a:t>komputer</a:t>
            </a:r>
            <a:r>
              <a:rPr lang="en-ID" sz="1200" dirty="0"/>
              <a:t> </a:t>
            </a:r>
            <a:r>
              <a:rPr lang="en-ID" sz="1200" dirty="0" err="1"/>
              <a:t>sangat</a:t>
            </a:r>
            <a:r>
              <a:rPr lang="en-ID" sz="1200" dirty="0"/>
              <a:t> </a:t>
            </a:r>
            <a:r>
              <a:rPr lang="en-ID" sz="1200" dirty="0" err="1"/>
              <a:t>dibutuhkan</a:t>
            </a:r>
            <a:r>
              <a:rPr lang="en-ID" sz="1200" dirty="0"/>
              <a:t> di </a:t>
            </a:r>
            <a:r>
              <a:rPr lang="en-ID" sz="1200" dirty="0" err="1"/>
              <a:t>berbagai</a:t>
            </a:r>
            <a:r>
              <a:rPr lang="en-ID" sz="1200" dirty="0"/>
              <a:t> </a:t>
            </a:r>
            <a:r>
              <a:rPr lang="en-ID" sz="1200" dirty="0" err="1"/>
              <a:t>bidang</a:t>
            </a:r>
            <a:r>
              <a:rPr lang="en-ID" sz="1200" dirty="0"/>
              <a:t>, </a:t>
            </a:r>
            <a:r>
              <a:rPr lang="en-ID" sz="1200" dirty="0" err="1"/>
              <a:t>terutama</a:t>
            </a:r>
            <a:r>
              <a:rPr lang="en-ID" sz="1200" dirty="0"/>
              <a:t> </a:t>
            </a:r>
            <a:r>
              <a:rPr lang="en-ID" sz="1200" dirty="0" err="1"/>
              <a:t>bidang</a:t>
            </a:r>
            <a:r>
              <a:rPr lang="en-ID" sz="1200" dirty="0"/>
              <a:t> </a:t>
            </a:r>
            <a:r>
              <a:rPr lang="en-ID" sz="1200" dirty="0" err="1"/>
              <a:t>perdagangan</a:t>
            </a:r>
            <a:r>
              <a:rPr lang="en-ID" sz="1200" dirty="0"/>
              <a:t> </a:t>
            </a:r>
            <a:r>
              <a:rPr lang="en-ID" sz="1200" dirty="0" err="1"/>
              <a:t>dimana</a:t>
            </a:r>
            <a:r>
              <a:rPr lang="en-ID" sz="1200" dirty="0"/>
              <a:t> </a:t>
            </a:r>
            <a:r>
              <a:rPr lang="en-ID" sz="1200" dirty="0" err="1"/>
              <a:t>setiap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masuk</a:t>
            </a:r>
            <a:r>
              <a:rPr lang="en-ID" sz="1200" dirty="0"/>
              <a:t> </a:t>
            </a:r>
            <a:r>
              <a:rPr lang="en-ID" sz="1200" dirty="0" err="1"/>
              <a:t>dan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keluar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dinput</a:t>
            </a:r>
            <a:r>
              <a:rPr lang="en-ID" sz="1200" dirty="0"/>
              <a:t> </a:t>
            </a:r>
            <a:r>
              <a:rPr lang="en-ID" sz="1200" dirty="0" err="1"/>
              <a:t>secara</a:t>
            </a:r>
            <a:r>
              <a:rPr lang="en-ID" sz="1200" dirty="0"/>
              <a:t> </a:t>
            </a:r>
            <a:r>
              <a:rPr lang="en-ID" sz="1200" dirty="0" err="1"/>
              <a:t>komputerisasi</a:t>
            </a:r>
            <a:r>
              <a:rPr lang="en-ID" sz="1200" dirty="0"/>
              <a:t>, </a:t>
            </a:r>
            <a:r>
              <a:rPr lang="en-ID" sz="1200" dirty="0" err="1"/>
              <a:t>selama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bidang</a:t>
            </a:r>
            <a:r>
              <a:rPr lang="en-ID" sz="1200" dirty="0"/>
              <a:t> </a:t>
            </a:r>
            <a:r>
              <a:rPr lang="en-ID" sz="1200" dirty="0" err="1"/>
              <a:t>usaha</a:t>
            </a:r>
            <a:r>
              <a:rPr lang="en-ID" sz="1200" dirty="0"/>
              <a:t> </a:t>
            </a:r>
            <a:r>
              <a:rPr lang="en-ID" sz="1200" dirty="0" err="1"/>
              <a:t>Toko</a:t>
            </a:r>
            <a:r>
              <a:rPr lang="en-ID" sz="1200" dirty="0"/>
              <a:t> </a:t>
            </a:r>
            <a:r>
              <a:rPr lang="en-ID" sz="1200" dirty="0" err="1"/>
              <a:t>Bangunan</a:t>
            </a:r>
            <a:r>
              <a:rPr lang="en-ID" sz="1200" dirty="0"/>
              <a:t> </a:t>
            </a:r>
            <a:r>
              <a:rPr lang="en-ID" sz="1200" dirty="0" err="1"/>
              <a:t>Satria</a:t>
            </a:r>
            <a:r>
              <a:rPr lang="en-ID" sz="1200" dirty="0"/>
              <a:t> Jaya, </a:t>
            </a:r>
            <a:r>
              <a:rPr lang="en-ID" sz="1200" dirty="0" err="1"/>
              <a:t>masih</a:t>
            </a:r>
            <a:r>
              <a:rPr lang="en-ID" sz="1200" dirty="0"/>
              <a:t> </a:t>
            </a:r>
            <a:r>
              <a:rPr lang="en-ID" sz="1200" dirty="0" err="1"/>
              <a:t>menggunakan</a:t>
            </a:r>
            <a:r>
              <a:rPr lang="en-ID" sz="1200" dirty="0"/>
              <a:t> </a:t>
            </a:r>
            <a:r>
              <a:rPr lang="en-ID" sz="1200" dirty="0" err="1"/>
              <a:t>tulis</a:t>
            </a:r>
            <a:r>
              <a:rPr lang="en-ID" sz="1200" dirty="0"/>
              <a:t> </a:t>
            </a:r>
            <a:r>
              <a:rPr lang="en-ID" sz="1200" dirty="0" err="1"/>
              <a:t>tangan</a:t>
            </a:r>
            <a:r>
              <a:rPr lang="en-ID" sz="1200" dirty="0"/>
              <a:t>, </a:t>
            </a:r>
            <a:r>
              <a:rPr lang="en-ID" sz="1200" dirty="0" err="1"/>
              <a:t>baik</a:t>
            </a:r>
            <a:r>
              <a:rPr lang="en-ID" sz="1200" dirty="0"/>
              <a:t>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pencatatan</a:t>
            </a:r>
            <a:r>
              <a:rPr lang="en-ID" sz="1200" dirty="0"/>
              <a:t> </a:t>
            </a:r>
            <a:r>
              <a:rPr lang="en-ID" sz="1200" dirty="0" err="1"/>
              <a:t>penjualan</a:t>
            </a:r>
            <a:r>
              <a:rPr lang="en-ID" sz="1200" dirty="0"/>
              <a:t> </a:t>
            </a:r>
            <a:r>
              <a:rPr lang="en-ID" sz="1200" dirty="0" err="1"/>
              <a:t>kepada</a:t>
            </a:r>
            <a:r>
              <a:rPr lang="en-ID" sz="1200" dirty="0"/>
              <a:t> </a:t>
            </a:r>
            <a:r>
              <a:rPr lang="en-ID" sz="1200" dirty="0" err="1"/>
              <a:t>konsumen</a:t>
            </a:r>
            <a:r>
              <a:rPr lang="en-ID" sz="1200" dirty="0"/>
              <a:t> </a:t>
            </a:r>
            <a:r>
              <a:rPr lang="en-ID" sz="1200" dirty="0" err="1"/>
              <a:t>ataupun</a:t>
            </a:r>
            <a:r>
              <a:rPr lang="en-ID" sz="1200" dirty="0"/>
              <a:t> </a:t>
            </a:r>
            <a:r>
              <a:rPr lang="en-ID" sz="1200" dirty="0" err="1"/>
              <a:t>pendataan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bahan</a:t>
            </a:r>
            <a:r>
              <a:rPr lang="en-ID" sz="1200" dirty="0"/>
              <a:t> </a:t>
            </a:r>
            <a:r>
              <a:rPr lang="en-ID" sz="1200" dirty="0" err="1"/>
              <a:t>bangunan</a:t>
            </a:r>
            <a:r>
              <a:rPr lang="en-ID" sz="1200" dirty="0"/>
              <a:t>.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87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9912" y="99177"/>
            <a:ext cx="165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Sequance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1" y="376177"/>
            <a:ext cx="4488632" cy="4767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1304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75856" y="-10233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Perancangan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ERD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(Entity Relationship </a:t>
            </a:r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Diagam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86491"/>
            <a:ext cx="7992888" cy="406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9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47329" y="247782"/>
            <a:ext cx="3424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Struktur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Menu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15486"/>
            <a:ext cx="7776864" cy="2955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5546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72805" y="128266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Perancangan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Antarmuka</a:t>
            </a:r>
            <a:r>
              <a:rPr lang="en-ID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(user Interface)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2" name="Picture 11" descr="Balsamiq Mockups [4.1.4] Crack + License Key (Latest 2021) Downloa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09084"/>
            <a:ext cx="3600399" cy="278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CorelDRAW Graphics Suite X7 2020 v22.0.0.412 | Edwardsync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981" y="1365761"/>
            <a:ext cx="3602821" cy="2611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52717"/>
            <a:ext cx="3600400" cy="2624181"/>
          </a:xfrm>
          <a:prstGeom prst="rect">
            <a:avLst/>
          </a:prstGeom>
        </p:spPr>
      </p:pic>
      <p:pic>
        <p:nvPicPr>
          <p:cNvPr id="16" name="Picture 2" descr="C:\xampp\htdocs\kerja_praktik\assets\dist\img\desig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635" y="1365761"/>
            <a:ext cx="3619167" cy="26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554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3568" y="437058"/>
            <a:ext cx="3635896" cy="155862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Worldmap Layout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3"/>
          <p:cNvSpPr txBox="1">
            <a:spLocks/>
          </p:cNvSpPr>
          <p:nvPr/>
        </p:nvSpPr>
        <p:spPr>
          <a:xfrm>
            <a:off x="683568" y="2715766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531661"/>
            <a:ext cx="3023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392" y="2293412"/>
            <a:ext cx="66803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62K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75856" y="-10233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Deployment Diagram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60566"/>
            <a:ext cx="6884854" cy="4171424"/>
          </a:xfrm>
          <a:prstGeom prst="rect">
            <a:avLst/>
          </a:prstGeom>
        </p:spPr>
      </p:pic>
      <p:sp>
        <p:nvSpPr>
          <p:cNvPr id="10" name="Right Arrow 9">
            <a:hlinkClick r:id="rId3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56091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xmlns="" id="{90CFAD60-9899-428A-BF07-D2F0F3CCF7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4678759"/>
              </p:ext>
            </p:extLst>
          </p:nvPr>
        </p:nvGraphicFramePr>
        <p:xfrm>
          <a:off x="502795" y="256023"/>
          <a:ext cx="3197216" cy="427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Oval 21"/>
          <p:cNvSpPr>
            <a:spLocks noChangeAspect="1"/>
          </p:cNvSpPr>
          <p:nvPr/>
        </p:nvSpPr>
        <p:spPr>
          <a:xfrm>
            <a:off x="2535126" y="2933456"/>
            <a:ext cx="396750" cy="40006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Rectangle 9"/>
          <p:cNvSpPr/>
          <p:nvPr/>
        </p:nvSpPr>
        <p:spPr>
          <a:xfrm>
            <a:off x="1115616" y="2758495"/>
            <a:ext cx="356493" cy="33370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ectangle 30"/>
          <p:cNvSpPr/>
          <p:nvPr/>
        </p:nvSpPr>
        <p:spPr>
          <a:xfrm>
            <a:off x="2612477" y="1536047"/>
            <a:ext cx="319399" cy="31846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Block Arc 14"/>
          <p:cNvSpPr/>
          <p:nvPr/>
        </p:nvSpPr>
        <p:spPr>
          <a:xfrm rot="16200000">
            <a:off x="1561931" y="1912254"/>
            <a:ext cx="1078944" cy="963459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64252107"/>
              </p:ext>
            </p:extLst>
          </p:nvPr>
        </p:nvGraphicFramePr>
        <p:xfrm>
          <a:off x="5134695" y="581739"/>
          <a:ext cx="3456384" cy="40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713097000"/>
              </p:ext>
            </p:extLst>
          </p:nvPr>
        </p:nvGraphicFramePr>
        <p:xfrm>
          <a:off x="3923928" y="1239825"/>
          <a:ext cx="5220072" cy="2964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40103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12" grpId="0" animBg="1"/>
      <p:bldP spid="13" grpId="0" animBg="1"/>
      <p:bldP spid="14" grpId="0" animBg="1"/>
      <p:bldP spid="31" grpId="0" animBg="1"/>
      <p:bldGraphic spid="4" grpId="0">
        <p:bldAsOne/>
      </p:bldGraphic>
      <p:bldGraphic spid="3" grpId="0">
        <p:bldAsOne/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xmlns="" id="{90CFAD60-9899-428A-BF07-D2F0F3CCF7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460317"/>
              </p:ext>
            </p:extLst>
          </p:nvPr>
        </p:nvGraphicFramePr>
        <p:xfrm>
          <a:off x="510688" y="241429"/>
          <a:ext cx="4341920" cy="427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Oval 21"/>
          <p:cNvSpPr>
            <a:spLocks noChangeAspect="1"/>
          </p:cNvSpPr>
          <p:nvPr/>
        </p:nvSpPr>
        <p:spPr>
          <a:xfrm>
            <a:off x="2844935" y="3615002"/>
            <a:ext cx="396750" cy="40006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Rectangle 9"/>
          <p:cNvSpPr/>
          <p:nvPr/>
        </p:nvSpPr>
        <p:spPr>
          <a:xfrm>
            <a:off x="1115616" y="2569706"/>
            <a:ext cx="356493" cy="33370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ectangle 30"/>
          <p:cNvSpPr/>
          <p:nvPr/>
        </p:nvSpPr>
        <p:spPr>
          <a:xfrm>
            <a:off x="3963208" y="1877531"/>
            <a:ext cx="319399" cy="31846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Block Arc 14"/>
          <p:cNvSpPr/>
          <p:nvPr/>
        </p:nvSpPr>
        <p:spPr>
          <a:xfrm rot="16200000">
            <a:off x="1952841" y="1657132"/>
            <a:ext cx="1471684" cy="1472652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48974708"/>
              </p:ext>
            </p:extLst>
          </p:nvPr>
        </p:nvGraphicFramePr>
        <p:xfrm>
          <a:off x="5134695" y="581739"/>
          <a:ext cx="3456384" cy="40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29557011"/>
              </p:ext>
            </p:extLst>
          </p:nvPr>
        </p:nvGraphicFramePr>
        <p:xfrm>
          <a:off x="4716016" y="1239825"/>
          <a:ext cx="4427984" cy="2964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ight Arrow 8">
            <a:hlinkClick r:id="rId13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660843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12" grpId="0" animBg="1"/>
      <p:bldP spid="13" grpId="0" animBg="1"/>
      <p:bldP spid="14" grpId="0" animBg="1"/>
      <p:bldP spid="31" grpId="0" animBg="1"/>
      <p:bldGraphic spid="4" grpId="0">
        <p:bldAsOne/>
      </p:bldGraphic>
      <p:bldGraphic spid="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accent5"/>
                </a:solidFill>
              </a:rPr>
              <a:t>l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 rot="17995255">
            <a:off x="920128" y="1446917"/>
            <a:ext cx="1503255" cy="1500689"/>
            <a:chOff x="2417597" y="1836205"/>
            <a:chExt cx="1913618" cy="1910351"/>
          </a:xfrm>
        </p:grpSpPr>
        <p:sp>
          <p:nvSpPr>
            <p:cNvPr id="33" name="Block Arc 32"/>
            <p:cNvSpPr/>
            <p:nvPr/>
          </p:nvSpPr>
          <p:spPr>
            <a:xfrm>
              <a:off x="2420864" y="1836205"/>
              <a:ext cx="1910351" cy="1910351"/>
            </a:xfrm>
            <a:prstGeom prst="blockArc">
              <a:avLst>
                <a:gd name="adj1" fmla="val 10800000"/>
                <a:gd name="adj2" fmla="val 21522627"/>
                <a:gd name="adj3" fmla="val 2054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20864" y="2762119"/>
              <a:ext cx="396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35215" y="2762119"/>
              <a:ext cx="396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17597" y="3475288"/>
              <a:ext cx="396000" cy="178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31941" y="3475283"/>
              <a:ext cx="396000" cy="178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136600" y="1944469"/>
            <a:ext cx="1798531" cy="1989033"/>
            <a:chOff x="2136600" y="1944469"/>
            <a:chExt cx="1798531" cy="1989033"/>
          </a:xfrm>
        </p:grpSpPr>
        <p:sp>
          <p:nvSpPr>
            <p:cNvPr id="10" name="Rectangle 9"/>
            <p:cNvSpPr/>
            <p:nvPr/>
          </p:nvSpPr>
          <p:spPr>
            <a:xfrm rot="20695255">
              <a:off x="2591704" y="2950484"/>
              <a:ext cx="263476" cy="24663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Rectangle 23"/>
            <p:cNvSpPr/>
            <p:nvPr/>
          </p:nvSpPr>
          <p:spPr>
            <a:xfrm rot="20695255">
              <a:off x="3090690" y="2813822"/>
              <a:ext cx="312595" cy="183876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Rectangle 30"/>
            <p:cNvSpPr/>
            <p:nvPr/>
          </p:nvSpPr>
          <p:spPr>
            <a:xfrm rot="20695255">
              <a:off x="2900986" y="2489510"/>
              <a:ext cx="236061" cy="23537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3" name="Oval 7"/>
            <p:cNvSpPr/>
            <p:nvPr/>
          </p:nvSpPr>
          <p:spPr>
            <a:xfrm rot="20695255">
              <a:off x="2136600" y="3653545"/>
              <a:ext cx="279957" cy="27995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Oval 21"/>
            <p:cNvSpPr>
              <a:spLocks noChangeAspect="1"/>
            </p:cNvSpPr>
            <p:nvPr/>
          </p:nvSpPr>
          <p:spPr>
            <a:xfrm rot="20695255">
              <a:off x="2813528" y="3225834"/>
              <a:ext cx="310414" cy="31300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Round Same Side Corner Rectangle 8"/>
            <p:cNvSpPr/>
            <p:nvPr/>
          </p:nvSpPr>
          <p:spPr>
            <a:xfrm rot="20695255">
              <a:off x="3692543" y="2459668"/>
              <a:ext cx="242588" cy="242959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Donut 30"/>
            <p:cNvSpPr/>
            <p:nvPr/>
          </p:nvSpPr>
          <p:spPr>
            <a:xfrm rot="20695255">
              <a:off x="2415949" y="3440269"/>
              <a:ext cx="209761" cy="215570"/>
            </a:xfrm>
            <a:custGeom>
              <a:avLst/>
              <a:gdLst/>
              <a:ahLst/>
              <a:cxnLst/>
              <a:rect l="l" t="t" r="r" b="b"/>
              <a:pathLst>
                <a:path w="209761" h="215570">
                  <a:moveTo>
                    <a:pt x="107343" y="77339"/>
                  </a:moveTo>
                  <a:cubicBezTo>
                    <a:pt x="100399" y="74402"/>
                    <a:pt x="92765" y="72778"/>
                    <a:pt x="84751" y="72778"/>
                  </a:cubicBezTo>
                  <a:cubicBezTo>
                    <a:pt x="52696" y="72778"/>
                    <a:pt x="26710" y="98764"/>
                    <a:pt x="26710" y="130819"/>
                  </a:cubicBezTo>
                  <a:cubicBezTo>
                    <a:pt x="26710" y="162874"/>
                    <a:pt x="52696" y="188860"/>
                    <a:pt x="84751" y="188860"/>
                  </a:cubicBezTo>
                  <a:cubicBezTo>
                    <a:pt x="116806" y="188860"/>
                    <a:pt x="142792" y="162874"/>
                    <a:pt x="142792" y="130819"/>
                  </a:cubicBezTo>
                  <a:cubicBezTo>
                    <a:pt x="142792" y="106778"/>
                    <a:pt x="128175" y="86150"/>
                    <a:pt x="107343" y="77339"/>
                  </a:cubicBezTo>
                  <a:close/>
                  <a:moveTo>
                    <a:pt x="208783" y="0"/>
                  </a:moveTo>
                  <a:lnTo>
                    <a:pt x="209761" y="50187"/>
                  </a:lnTo>
                  <a:lnTo>
                    <a:pt x="196970" y="37885"/>
                  </a:lnTo>
                  <a:lnTo>
                    <a:pt x="153147" y="83451"/>
                  </a:lnTo>
                  <a:cubicBezTo>
                    <a:pt x="163933" y="96256"/>
                    <a:pt x="169502" y="112887"/>
                    <a:pt x="169502" y="130819"/>
                  </a:cubicBezTo>
                  <a:cubicBezTo>
                    <a:pt x="169502" y="177626"/>
                    <a:pt x="131558" y="215570"/>
                    <a:pt x="84751" y="215570"/>
                  </a:cubicBezTo>
                  <a:cubicBezTo>
                    <a:pt x="37944" y="215570"/>
                    <a:pt x="0" y="177626"/>
                    <a:pt x="0" y="130819"/>
                  </a:cubicBezTo>
                  <a:cubicBezTo>
                    <a:pt x="0" y="84012"/>
                    <a:pt x="37944" y="46068"/>
                    <a:pt x="84751" y="46068"/>
                  </a:cubicBezTo>
                  <a:cubicBezTo>
                    <a:pt x="100551" y="46068"/>
                    <a:pt x="115341" y="50391"/>
                    <a:pt x="127269" y="59153"/>
                  </a:cubicBezTo>
                  <a:lnTo>
                    <a:pt x="171387" y="13280"/>
                  </a:lnTo>
                  <a:lnTo>
                    <a:pt x="158595" y="9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 rot="20695255">
              <a:off x="3596341" y="2824396"/>
              <a:ext cx="219844" cy="224678"/>
            </a:xfrm>
            <a:custGeom>
              <a:avLst/>
              <a:gdLst/>
              <a:ahLst/>
              <a:cxnLst/>
              <a:rect l="l" t="t" r="r" b="b"/>
              <a:pathLst>
                <a:path w="219844" h="224678">
                  <a:moveTo>
                    <a:pt x="157685" y="31271"/>
                  </a:moveTo>
                  <a:cubicBezTo>
                    <a:pt x="150741" y="28334"/>
                    <a:pt x="143107" y="26710"/>
                    <a:pt x="135093" y="26710"/>
                  </a:cubicBezTo>
                  <a:cubicBezTo>
                    <a:pt x="103038" y="26710"/>
                    <a:pt x="77052" y="52696"/>
                    <a:pt x="77052" y="84751"/>
                  </a:cubicBezTo>
                  <a:cubicBezTo>
                    <a:pt x="77052" y="116806"/>
                    <a:pt x="103038" y="142792"/>
                    <a:pt x="135093" y="142792"/>
                  </a:cubicBezTo>
                  <a:cubicBezTo>
                    <a:pt x="167148" y="142792"/>
                    <a:pt x="193134" y="116806"/>
                    <a:pt x="193134" y="84751"/>
                  </a:cubicBezTo>
                  <a:cubicBezTo>
                    <a:pt x="193134" y="60710"/>
                    <a:pt x="178517" y="40082"/>
                    <a:pt x="157685" y="31271"/>
                  </a:cubicBezTo>
                  <a:close/>
                  <a:moveTo>
                    <a:pt x="168082" y="6660"/>
                  </a:moveTo>
                  <a:cubicBezTo>
                    <a:pt x="198500" y="19526"/>
                    <a:pt x="219844" y="49646"/>
                    <a:pt x="219844" y="84751"/>
                  </a:cubicBezTo>
                  <a:cubicBezTo>
                    <a:pt x="219844" y="131558"/>
                    <a:pt x="181900" y="169502"/>
                    <a:pt x="135093" y="169502"/>
                  </a:cubicBezTo>
                  <a:cubicBezTo>
                    <a:pt x="118969" y="169502"/>
                    <a:pt x="103896" y="164999"/>
                    <a:pt x="91834" y="155918"/>
                  </a:cubicBezTo>
                  <a:lnTo>
                    <a:pt x="75907" y="171845"/>
                  </a:lnTo>
                  <a:lnTo>
                    <a:pt x="94287" y="190225"/>
                  </a:lnTo>
                  <a:cubicBezTo>
                    <a:pt x="100658" y="196597"/>
                    <a:pt x="100658" y="206926"/>
                    <a:pt x="94287" y="213298"/>
                  </a:cubicBezTo>
                  <a:cubicBezTo>
                    <a:pt x="87915" y="219670"/>
                    <a:pt x="77585" y="219670"/>
                    <a:pt x="71214" y="213298"/>
                  </a:cubicBezTo>
                  <a:lnTo>
                    <a:pt x="52834" y="194918"/>
                  </a:lnTo>
                  <a:cubicBezTo>
                    <a:pt x="42914" y="204837"/>
                    <a:pt x="32993" y="214758"/>
                    <a:pt x="23073" y="224678"/>
                  </a:cubicBezTo>
                  <a:cubicBezTo>
                    <a:pt x="16701" y="231049"/>
                    <a:pt x="6372" y="231049"/>
                    <a:pt x="0" y="224678"/>
                  </a:cubicBezTo>
                  <a:lnTo>
                    <a:pt x="2" y="224678"/>
                  </a:lnTo>
                  <a:cubicBezTo>
                    <a:pt x="-6370" y="218306"/>
                    <a:pt x="-6370" y="207977"/>
                    <a:pt x="2" y="201605"/>
                  </a:cubicBezTo>
                  <a:lnTo>
                    <a:pt x="29762" y="171845"/>
                  </a:lnTo>
                  <a:cubicBezTo>
                    <a:pt x="23013" y="165096"/>
                    <a:pt x="16264" y="158346"/>
                    <a:pt x="9515" y="151597"/>
                  </a:cubicBezTo>
                  <a:cubicBezTo>
                    <a:pt x="3143" y="145225"/>
                    <a:pt x="3143" y="134896"/>
                    <a:pt x="9515" y="128524"/>
                  </a:cubicBezTo>
                  <a:lnTo>
                    <a:pt x="9514" y="128525"/>
                  </a:lnTo>
                  <a:cubicBezTo>
                    <a:pt x="15886" y="122154"/>
                    <a:pt x="26216" y="122154"/>
                    <a:pt x="32587" y="128525"/>
                  </a:cubicBezTo>
                  <a:lnTo>
                    <a:pt x="52834" y="148772"/>
                  </a:lnTo>
                  <a:lnTo>
                    <a:pt x="67820" y="133786"/>
                  </a:lnTo>
                  <a:cubicBezTo>
                    <a:pt x="56376" y="120674"/>
                    <a:pt x="50342" y="103417"/>
                    <a:pt x="50342" y="84751"/>
                  </a:cubicBezTo>
                  <a:cubicBezTo>
                    <a:pt x="50342" y="37944"/>
                    <a:pt x="88286" y="0"/>
                    <a:pt x="135093" y="0"/>
                  </a:cubicBezTo>
                  <a:cubicBezTo>
                    <a:pt x="146795" y="0"/>
                    <a:pt x="157942" y="2372"/>
                    <a:pt x="168082" y="6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6"/>
            <p:cNvSpPr/>
            <p:nvPr/>
          </p:nvSpPr>
          <p:spPr>
            <a:xfrm rot="1795255">
              <a:off x="3289052" y="2233474"/>
              <a:ext cx="236845" cy="424620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Rounded Rectangle 7"/>
            <p:cNvSpPr/>
            <p:nvPr/>
          </p:nvSpPr>
          <p:spPr>
            <a:xfrm rot="20695255">
              <a:off x="3066700" y="3575906"/>
              <a:ext cx="284381" cy="245417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 Same Side Corner Rectangle 6"/>
            <p:cNvSpPr>
              <a:spLocks noChangeAspect="1"/>
            </p:cNvSpPr>
            <p:nvPr/>
          </p:nvSpPr>
          <p:spPr>
            <a:xfrm rot="1795255">
              <a:off x="3308926" y="3001968"/>
              <a:ext cx="105549" cy="423157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Rounded Rectangle 27"/>
            <p:cNvSpPr/>
            <p:nvPr/>
          </p:nvSpPr>
          <p:spPr>
            <a:xfrm rot="20695255">
              <a:off x="3139926" y="1944469"/>
              <a:ext cx="238654" cy="18331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2" name="Rectangle 36"/>
            <p:cNvSpPr/>
            <p:nvPr/>
          </p:nvSpPr>
          <p:spPr>
            <a:xfrm rot="20695255">
              <a:off x="3594049" y="2058933"/>
              <a:ext cx="226819" cy="18960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3" name="Rectangle 16"/>
            <p:cNvSpPr/>
            <p:nvPr/>
          </p:nvSpPr>
          <p:spPr>
            <a:xfrm rot="20695255">
              <a:off x="2623362" y="3668099"/>
              <a:ext cx="252529" cy="16596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937906" y="2024163"/>
            <a:ext cx="1203088" cy="1373937"/>
            <a:chOff x="1937906" y="2024163"/>
            <a:chExt cx="1203088" cy="1373937"/>
          </a:xfrm>
        </p:grpSpPr>
        <p:sp>
          <p:nvSpPr>
            <p:cNvPr id="24" name="Isosceles Triangle 30"/>
            <p:cNvSpPr/>
            <p:nvPr/>
          </p:nvSpPr>
          <p:spPr>
            <a:xfrm rot="18794210">
              <a:off x="2787697" y="1863364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30"/>
            <p:cNvSpPr/>
            <p:nvPr/>
          </p:nvSpPr>
          <p:spPr>
            <a:xfrm rot="18794210">
              <a:off x="2171381" y="2861639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Isosceles Triangle 30"/>
            <p:cNvSpPr/>
            <p:nvPr/>
          </p:nvSpPr>
          <p:spPr>
            <a:xfrm rot="18794210">
              <a:off x="2098705" y="3044803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Isosceles Triangle 30"/>
            <p:cNvSpPr/>
            <p:nvPr/>
          </p:nvSpPr>
          <p:spPr>
            <a:xfrm rot="18794210">
              <a:off x="2722704" y="2061299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03525" y="540560"/>
            <a:ext cx="358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Rumusan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Masalah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85635693"/>
              </p:ext>
            </p:extLst>
          </p:nvPr>
        </p:nvGraphicFramePr>
        <p:xfrm>
          <a:off x="4355976" y="1196258"/>
          <a:ext cx="4392488" cy="1676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3" name="Group 62"/>
          <p:cNvGrpSpPr/>
          <p:nvPr/>
        </p:nvGrpSpPr>
        <p:grpSpPr>
          <a:xfrm>
            <a:off x="-301346" y="798533"/>
            <a:ext cx="2131281" cy="1453434"/>
            <a:chOff x="-301346" y="798533"/>
            <a:chExt cx="2131281" cy="1453434"/>
          </a:xfrm>
        </p:grpSpPr>
        <p:sp>
          <p:nvSpPr>
            <p:cNvPr id="9" name="Freeform 8"/>
            <p:cNvSpPr/>
            <p:nvPr/>
          </p:nvSpPr>
          <p:spPr>
            <a:xfrm rot="2062115">
              <a:off x="729413" y="1132447"/>
              <a:ext cx="1100522" cy="1119520"/>
            </a:xfrm>
            <a:custGeom>
              <a:avLst/>
              <a:gdLst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495501 h 1119520"/>
                <a:gd name="connsiteX16" fmla="*/ 16580 w 1117102"/>
                <a:gd name="connsiteY16" fmla="*/ 519208 h 1119520"/>
                <a:gd name="connsiteX17" fmla="*/ 53230 w 1117102"/>
                <a:gd name="connsiteY17" fmla="*/ 504961 h 1119520"/>
                <a:gd name="connsiteX18" fmla="*/ 163187 w 1117102"/>
                <a:gd name="connsiteY18" fmla="*/ 352712 h 1119520"/>
                <a:gd name="connsiteX19" fmla="*/ 280970 w 1117102"/>
                <a:gd name="connsiteY19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495501 h 1119520"/>
                <a:gd name="connsiteX16" fmla="*/ 16580 w 1117102"/>
                <a:gd name="connsiteY16" fmla="*/ 519208 h 1119520"/>
                <a:gd name="connsiteX17" fmla="*/ 53230 w 1117102"/>
                <a:gd name="connsiteY17" fmla="*/ 504961 h 1119520"/>
                <a:gd name="connsiteX18" fmla="*/ 163187 w 1117102"/>
                <a:gd name="connsiteY18" fmla="*/ 352712 h 1119520"/>
                <a:gd name="connsiteX19" fmla="*/ 280970 w 1117102"/>
                <a:gd name="connsiteY19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519208 h 1119520"/>
                <a:gd name="connsiteX16" fmla="*/ 53230 w 1117102"/>
                <a:gd name="connsiteY16" fmla="*/ 504961 h 1119520"/>
                <a:gd name="connsiteX17" fmla="*/ 163187 w 1117102"/>
                <a:gd name="connsiteY17" fmla="*/ 352712 h 1119520"/>
                <a:gd name="connsiteX18" fmla="*/ 280970 w 1117102"/>
                <a:gd name="connsiteY18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580 w 1117102"/>
                <a:gd name="connsiteY14" fmla="*/ 519208 h 1119520"/>
                <a:gd name="connsiteX15" fmla="*/ 53230 w 1117102"/>
                <a:gd name="connsiteY15" fmla="*/ 504961 h 1119520"/>
                <a:gd name="connsiteX16" fmla="*/ 163187 w 1117102"/>
                <a:gd name="connsiteY16" fmla="*/ 352712 h 1119520"/>
                <a:gd name="connsiteX17" fmla="*/ 280970 w 1117102"/>
                <a:gd name="connsiteY17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64390 w 1100522"/>
                <a:gd name="connsiteY0" fmla="*/ 263948 h 1119520"/>
                <a:gd name="connsiteX1" fmla="*/ 689808 w 1100522"/>
                <a:gd name="connsiteY1" fmla="*/ 20162 h 1119520"/>
                <a:gd name="connsiteX2" fmla="*/ 759287 w 1100522"/>
                <a:gd name="connsiteY2" fmla="*/ 4813 h 1119520"/>
                <a:gd name="connsiteX3" fmla="*/ 790240 w 1100522"/>
                <a:gd name="connsiteY3" fmla="*/ 75346 h 1119520"/>
                <a:gd name="connsiteX4" fmla="*/ 572341 w 1100522"/>
                <a:gd name="connsiteY4" fmla="*/ 372448 h 1119520"/>
                <a:gd name="connsiteX5" fmla="*/ 921951 w 1100522"/>
                <a:gd name="connsiteY5" fmla="*/ 341435 h 1119520"/>
                <a:gd name="connsiteX6" fmla="*/ 1009353 w 1100522"/>
                <a:gd name="connsiteY6" fmla="*/ 516239 h 1119520"/>
                <a:gd name="connsiteX7" fmla="*/ 1017811 w 1100522"/>
                <a:gd name="connsiteY7" fmla="*/ 702321 h 1119520"/>
                <a:gd name="connsiteX8" fmla="*/ 998075 w 1100522"/>
                <a:gd name="connsiteY8" fmla="*/ 913779 h 1119520"/>
                <a:gd name="connsiteX9" fmla="*/ 989617 w 1100522"/>
                <a:gd name="connsiteY9" fmla="*/ 1054750 h 1119520"/>
                <a:gd name="connsiteX10" fmla="*/ 242468 w 1100522"/>
                <a:gd name="connsiteY10" fmla="*/ 1066027 h 1119520"/>
                <a:gd name="connsiteX11" fmla="*/ 6911 w 1100522"/>
                <a:gd name="connsiteY11" fmla="*/ 992277 h 1119520"/>
                <a:gd name="connsiteX12" fmla="*/ 0 w 1100522"/>
                <a:gd name="connsiteY12" fmla="*/ 519208 h 1119520"/>
                <a:gd name="connsiteX13" fmla="*/ 36650 w 1100522"/>
                <a:gd name="connsiteY13" fmla="*/ 504961 h 1119520"/>
                <a:gd name="connsiteX14" fmla="*/ 146607 w 1100522"/>
                <a:gd name="connsiteY14" fmla="*/ 352712 h 1119520"/>
                <a:gd name="connsiteX15" fmla="*/ 264390 w 1100522"/>
                <a:gd name="connsiteY15" fmla="*/ 263948 h 111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0522" h="1119520">
                  <a:moveTo>
                    <a:pt x="264390" y="263948"/>
                  </a:moveTo>
                  <a:cubicBezTo>
                    <a:pt x="381257" y="190131"/>
                    <a:pt x="502300" y="148084"/>
                    <a:pt x="689808" y="20162"/>
                  </a:cubicBezTo>
                  <a:cubicBezTo>
                    <a:pt x="726679" y="1841"/>
                    <a:pt x="735351" y="-5755"/>
                    <a:pt x="759287" y="4813"/>
                  </a:cubicBezTo>
                  <a:cubicBezTo>
                    <a:pt x="781648" y="17423"/>
                    <a:pt x="787052" y="43633"/>
                    <a:pt x="790240" y="75346"/>
                  </a:cubicBezTo>
                  <a:cubicBezTo>
                    <a:pt x="775103" y="234834"/>
                    <a:pt x="383440" y="362110"/>
                    <a:pt x="572341" y="372448"/>
                  </a:cubicBezTo>
                  <a:cubicBezTo>
                    <a:pt x="705794" y="359291"/>
                    <a:pt x="777220" y="346134"/>
                    <a:pt x="921951" y="341435"/>
                  </a:cubicBezTo>
                  <a:cubicBezTo>
                    <a:pt x="1053524" y="343314"/>
                    <a:pt x="1075140" y="426957"/>
                    <a:pt x="1009353" y="516239"/>
                  </a:cubicBezTo>
                  <a:cubicBezTo>
                    <a:pt x="1092056" y="520938"/>
                    <a:pt x="1160663" y="649692"/>
                    <a:pt x="1017811" y="702321"/>
                  </a:cubicBezTo>
                  <a:cubicBezTo>
                    <a:pt x="1154083" y="786904"/>
                    <a:pt x="1076080" y="894043"/>
                    <a:pt x="998075" y="913779"/>
                  </a:cubicBezTo>
                  <a:cubicBezTo>
                    <a:pt x="1063862" y="972986"/>
                    <a:pt x="1056344" y="1018097"/>
                    <a:pt x="989617" y="1054750"/>
                  </a:cubicBezTo>
                  <a:cubicBezTo>
                    <a:pt x="841597" y="1115838"/>
                    <a:pt x="459094" y="1158129"/>
                    <a:pt x="242468" y="1066027"/>
                  </a:cubicBezTo>
                  <a:cubicBezTo>
                    <a:pt x="142822" y="1031908"/>
                    <a:pt x="78047" y="996188"/>
                    <a:pt x="6911" y="992277"/>
                  </a:cubicBezTo>
                  <a:lnTo>
                    <a:pt x="0" y="519208"/>
                  </a:lnTo>
                  <a:cubicBezTo>
                    <a:pt x="9193" y="517763"/>
                    <a:pt x="20149" y="513929"/>
                    <a:pt x="36650" y="504961"/>
                  </a:cubicBezTo>
                  <a:cubicBezTo>
                    <a:pt x="57325" y="453272"/>
                    <a:pt x="83170" y="410510"/>
                    <a:pt x="146607" y="352712"/>
                  </a:cubicBezTo>
                  <a:cubicBezTo>
                    <a:pt x="186942" y="316689"/>
                    <a:pt x="225434" y="288554"/>
                    <a:pt x="264390" y="263948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6" name="Rectangle 55"/>
            <p:cNvSpPr/>
            <p:nvPr/>
          </p:nvSpPr>
          <p:spPr>
            <a:xfrm rot="2088680">
              <a:off x="500187" y="1191785"/>
              <a:ext cx="251778" cy="561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7" name="Rectangle 56"/>
            <p:cNvSpPr/>
            <p:nvPr/>
          </p:nvSpPr>
          <p:spPr>
            <a:xfrm rot="2088680">
              <a:off x="-301346" y="798533"/>
              <a:ext cx="895191" cy="730615"/>
            </a:xfrm>
            <a:custGeom>
              <a:avLst/>
              <a:gdLst/>
              <a:ahLst/>
              <a:cxnLst/>
              <a:rect l="l" t="t" r="r" b="b"/>
              <a:pathLst>
                <a:path w="895191" h="730615">
                  <a:moveTo>
                    <a:pt x="0" y="0"/>
                  </a:moveTo>
                  <a:lnTo>
                    <a:pt x="895191" y="0"/>
                  </a:lnTo>
                  <a:lnTo>
                    <a:pt x="895191" y="730615"/>
                  </a:lnTo>
                  <a:lnTo>
                    <a:pt x="508005" y="73061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490431" y="1573495"/>
              <a:ext cx="94897" cy="948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Right Arrow 52">
            <a:hlinkClick r:id="rId7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01850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Graphic spid="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67544" y="701775"/>
            <a:ext cx="3024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Maksud</a:t>
            </a:r>
            <a:r>
              <a:rPr lang="en-ID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ID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Tujuan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827" y="2283718"/>
            <a:ext cx="34891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Pembuatan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aplikasi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bahan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bangunan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(point of sale),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dimaksudkan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membantu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mengelola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proses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Toko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Bangunan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Satria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Jaya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secara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terkomputerisasi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masih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menggunakan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metode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tulis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tangan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Aplikasi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bahan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bangunan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(point of sale),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diperlukan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mengelola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keluar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meminimalisir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kehilangan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proses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penjualan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terhadap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konsumen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secara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tekomputerisasi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7544" y="1938104"/>
            <a:ext cx="3024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Maksud</a:t>
            </a:r>
            <a:endParaRPr kumimoji="0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6" r="19676"/>
          <a:stretch>
            <a:fillRect/>
          </a:stretch>
        </p:blipFill>
        <p:spPr/>
      </p:pic>
      <p:pic>
        <p:nvPicPr>
          <p:cNvPr id="2" name="Picture Placeholder 1"/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3" r="14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25681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67544" y="701775"/>
            <a:ext cx="3024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Maksud</a:t>
            </a:r>
            <a:r>
              <a:rPr lang="en-ID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ID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Tujuan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827" y="2283718"/>
            <a:ext cx="34891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AutoNum type="arabicPeriod"/>
            </a:pPr>
            <a:r>
              <a:rPr lang="en-ID" sz="1200" dirty="0" err="1" smtClean="0"/>
              <a:t>Membuat</a:t>
            </a:r>
            <a:r>
              <a:rPr lang="en-ID" sz="1200" dirty="0" smtClean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yang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mengelola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masuk</a:t>
            </a:r>
            <a:r>
              <a:rPr lang="en-ID" sz="1200" dirty="0"/>
              <a:t> </a:t>
            </a:r>
            <a:r>
              <a:rPr lang="en-ID" sz="1200" dirty="0" err="1"/>
              <a:t>dan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keluar</a:t>
            </a:r>
            <a:r>
              <a:rPr lang="en-ID" sz="1200" dirty="0"/>
              <a:t>, agar </a:t>
            </a:r>
            <a:r>
              <a:rPr lang="en-ID" sz="1200" i="1" dirty="0"/>
              <a:t>stock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yang </a:t>
            </a:r>
            <a:r>
              <a:rPr lang="en-ID" sz="1200" dirty="0" err="1"/>
              <a:t>tersedia</a:t>
            </a:r>
            <a:r>
              <a:rPr lang="en-ID" sz="1200" dirty="0"/>
              <a:t> </a:t>
            </a:r>
            <a:r>
              <a:rPr lang="en-ID" sz="1200" dirty="0" err="1"/>
              <a:t>akan</a:t>
            </a:r>
            <a:r>
              <a:rPr lang="en-ID" sz="1200" dirty="0"/>
              <a:t> </a:t>
            </a:r>
            <a:r>
              <a:rPr lang="en-ID" sz="1200" dirty="0" err="1"/>
              <a:t>lebih</a:t>
            </a:r>
            <a:r>
              <a:rPr lang="en-ID" sz="1200" dirty="0"/>
              <a:t> </a:t>
            </a:r>
            <a:r>
              <a:rPr lang="en-ID" sz="1200" dirty="0" err="1"/>
              <a:t>mudah</a:t>
            </a:r>
            <a:r>
              <a:rPr lang="en-ID" sz="1200" dirty="0"/>
              <a:t> </a:t>
            </a:r>
            <a:r>
              <a:rPr lang="en-ID" sz="1200" dirty="0" err="1"/>
              <a:t>dipantau</a:t>
            </a:r>
            <a:r>
              <a:rPr lang="en-ID" sz="1200" dirty="0"/>
              <a:t>, </a:t>
            </a:r>
            <a:r>
              <a:rPr lang="en-ID" sz="1200" dirty="0" err="1"/>
              <a:t>dan</a:t>
            </a:r>
            <a:r>
              <a:rPr lang="en-ID" sz="1200" dirty="0"/>
              <a:t> </a:t>
            </a:r>
            <a:r>
              <a:rPr lang="en-ID" sz="1200" dirty="0" err="1"/>
              <a:t>dikendalikan</a:t>
            </a:r>
            <a:r>
              <a:rPr lang="en-ID" sz="1200" dirty="0" smtClean="0"/>
              <a:t>.</a:t>
            </a:r>
          </a:p>
          <a:p>
            <a:pPr marL="228600" indent="-228600">
              <a:buFontTx/>
              <a:buAutoNum type="arabicPeriod"/>
            </a:pPr>
            <a:r>
              <a:rPr lang="en-ID" sz="1200" dirty="0" err="1"/>
              <a:t>Membuat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</a:t>
            </a:r>
            <a:r>
              <a:rPr lang="en-ID" sz="1200" dirty="0" err="1"/>
              <a:t>penjualan</a:t>
            </a:r>
            <a:r>
              <a:rPr lang="en-ID" sz="1200" dirty="0"/>
              <a:t> </a:t>
            </a:r>
            <a:r>
              <a:rPr lang="en-ID" sz="1200" dirty="0" err="1"/>
              <a:t>barang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komputerisasi</a:t>
            </a:r>
            <a:r>
              <a:rPr lang="en-ID" sz="1200" dirty="0"/>
              <a:t>, agar </a:t>
            </a:r>
            <a:r>
              <a:rPr lang="en-ID" sz="1200" dirty="0" err="1"/>
              <a:t>mempermudah</a:t>
            </a:r>
            <a:r>
              <a:rPr lang="en-ID" sz="1200" dirty="0"/>
              <a:t> proses </a:t>
            </a:r>
            <a:r>
              <a:rPr lang="en-ID" sz="1200" dirty="0" err="1"/>
              <a:t>penjualan</a:t>
            </a:r>
            <a:r>
              <a:rPr lang="en-ID" sz="1200" dirty="0"/>
              <a:t> </a:t>
            </a:r>
            <a:r>
              <a:rPr lang="en-ID" sz="1200" dirty="0" err="1"/>
              <a:t>terhadap</a:t>
            </a:r>
            <a:r>
              <a:rPr lang="en-ID" sz="1200" dirty="0"/>
              <a:t> </a:t>
            </a:r>
            <a:r>
              <a:rPr lang="en-ID" sz="1200" dirty="0" err="1"/>
              <a:t>konsumen</a:t>
            </a:r>
            <a:r>
              <a:rPr lang="en-ID" sz="1200" dirty="0" smtClean="0"/>
              <a:t>.</a:t>
            </a:r>
            <a:endParaRPr lang="en-ID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67544" y="1938104"/>
            <a:ext cx="3024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Tujuan</a:t>
            </a:r>
            <a:endParaRPr kumimoji="0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6" r="19676"/>
          <a:stretch>
            <a:fillRect/>
          </a:stretch>
        </p:blipFill>
        <p:spPr/>
      </p:pic>
      <p:pic>
        <p:nvPicPr>
          <p:cNvPr id="2" name="Picture Placeholder 1"/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3" r="14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7022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accent5"/>
                </a:solidFill>
              </a:rPr>
              <a:t>l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 rot="17995255">
            <a:off x="920128" y="1446917"/>
            <a:ext cx="1503255" cy="1500689"/>
            <a:chOff x="2417597" y="1836205"/>
            <a:chExt cx="1913618" cy="1910351"/>
          </a:xfrm>
        </p:grpSpPr>
        <p:sp>
          <p:nvSpPr>
            <p:cNvPr id="33" name="Block Arc 32"/>
            <p:cNvSpPr/>
            <p:nvPr/>
          </p:nvSpPr>
          <p:spPr>
            <a:xfrm>
              <a:off x="2420864" y="1836205"/>
              <a:ext cx="1910351" cy="1910351"/>
            </a:xfrm>
            <a:prstGeom prst="blockArc">
              <a:avLst>
                <a:gd name="adj1" fmla="val 10800000"/>
                <a:gd name="adj2" fmla="val 21522627"/>
                <a:gd name="adj3" fmla="val 2054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20864" y="2762119"/>
              <a:ext cx="396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35215" y="2762119"/>
              <a:ext cx="396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17597" y="3475288"/>
              <a:ext cx="396000" cy="178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31941" y="3475283"/>
              <a:ext cx="396000" cy="178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136600" y="1944469"/>
            <a:ext cx="1798531" cy="1989033"/>
            <a:chOff x="2136600" y="1944469"/>
            <a:chExt cx="1798531" cy="1989033"/>
          </a:xfrm>
        </p:grpSpPr>
        <p:sp>
          <p:nvSpPr>
            <p:cNvPr id="10" name="Rectangle 9"/>
            <p:cNvSpPr/>
            <p:nvPr/>
          </p:nvSpPr>
          <p:spPr>
            <a:xfrm rot="20695255">
              <a:off x="2591704" y="2950484"/>
              <a:ext cx="263476" cy="24663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Rectangle 23"/>
            <p:cNvSpPr/>
            <p:nvPr/>
          </p:nvSpPr>
          <p:spPr>
            <a:xfrm rot="20695255">
              <a:off x="3090690" y="2813822"/>
              <a:ext cx="312595" cy="183876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Rectangle 30"/>
            <p:cNvSpPr/>
            <p:nvPr/>
          </p:nvSpPr>
          <p:spPr>
            <a:xfrm rot="20695255">
              <a:off x="2900986" y="2489510"/>
              <a:ext cx="236061" cy="23537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3" name="Oval 7"/>
            <p:cNvSpPr/>
            <p:nvPr/>
          </p:nvSpPr>
          <p:spPr>
            <a:xfrm rot="20695255">
              <a:off x="2136600" y="3653545"/>
              <a:ext cx="279957" cy="27995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Oval 21"/>
            <p:cNvSpPr>
              <a:spLocks noChangeAspect="1"/>
            </p:cNvSpPr>
            <p:nvPr/>
          </p:nvSpPr>
          <p:spPr>
            <a:xfrm rot="20695255">
              <a:off x="2813528" y="3225834"/>
              <a:ext cx="310414" cy="31300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Round Same Side Corner Rectangle 8"/>
            <p:cNvSpPr/>
            <p:nvPr/>
          </p:nvSpPr>
          <p:spPr>
            <a:xfrm rot="20695255">
              <a:off x="3692543" y="2459668"/>
              <a:ext cx="242588" cy="242959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Donut 30"/>
            <p:cNvSpPr/>
            <p:nvPr/>
          </p:nvSpPr>
          <p:spPr>
            <a:xfrm rot="20695255">
              <a:off x="2415949" y="3440269"/>
              <a:ext cx="209761" cy="215570"/>
            </a:xfrm>
            <a:custGeom>
              <a:avLst/>
              <a:gdLst/>
              <a:ahLst/>
              <a:cxnLst/>
              <a:rect l="l" t="t" r="r" b="b"/>
              <a:pathLst>
                <a:path w="209761" h="215570">
                  <a:moveTo>
                    <a:pt x="107343" y="77339"/>
                  </a:moveTo>
                  <a:cubicBezTo>
                    <a:pt x="100399" y="74402"/>
                    <a:pt x="92765" y="72778"/>
                    <a:pt x="84751" y="72778"/>
                  </a:cubicBezTo>
                  <a:cubicBezTo>
                    <a:pt x="52696" y="72778"/>
                    <a:pt x="26710" y="98764"/>
                    <a:pt x="26710" y="130819"/>
                  </a:cubicBezTo>
                  <a:cubicBezTo>
                    <a:pt x="26710" y="162874"/>
                    <a:pt x="52696" y="188860"/>
                    <a:pt x="84751" y="188860"/>
                  </a:cubicBezTo>
                  <a:cubicBezTo>
                    <a:pt x="116806" y="188860"/>
                    <a:pt x="142792" y="162874"/>
                    <a:pt x="142792" y="130819"/>
                  </a:cubicBezTo>
                  <a:cubicBezTo>
                    <a:pt x="142792" y="106778"/>
                    <a:pt x="128175" y="86150"/>
                    <a:pt x="107343" y="77339"/>
                  </a:cubicBezTo>
                  <a:close/>
                  <a:moveTo>
                    <a:pt x="208783" y="0"/>
                  </a:moveTo>
                  <a:lnTo>
                    <a:pt x="209761" y="50187"/>
                  </a:lnTo>
                  <a:lnTo>
                    <a:pt x="196970" y="37885"/>
                  </a:lnTo>
                  <a:lnTo>
                    <a:pt x="153147" y="83451"/>
                  </a:lnTo>
                  <a:cubicBezTo>
                    <a:pt x="163933" y="96256"/>
                    <a:pt x="169502" y="112887"/>
                    <a:pt x="169502" y="130819"/>
                  </a:cubicBezTo>
                  <a:cubicBezTo>
                    <a:pt x="169502" y="177626"/>
                    <a:pt x="131558" y="215570"/>
                    <a:pt x="84751" y="215570"/>
                  </a:cubicBezTo>
                  <a:cubicBezTo>
                    <a:pt x="37944" y="215570"/>
                    <a:pt x="0" y="177626"/>
                    <a:pt x="0" y="130819"/>
                  </a:cubicBezTo>
                  <a:cubicBezTo>
                    <a:pt x="0" y="84012"/>
                    <a:pt x="37944" y="46068"/>
                    <a:pt x="84751" y="46068"/>
                  </a:cubicBezTo>
                  <a:cubicBezTo>
                    <a:pt x="100551" y="46068"/>
                    <a:pt x="115341" y="50391"/>
                    <a:pt x="127269" y="59153"/>
                  </a:cubicBezTo>
                  <a:lnTo>
                    <a:pt x="171387" y="13280"/>
                  </a:lnTo>
                  <a:lnTo>
                    <a:pt x="158595" y="9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 rot="20695255">
              <a:off x="3596341" y="2824396"/>
              <a:ext cx="219844" cy="224678"/>
            </a:xfrm>
            <a:custGeom>
              <a:avLst/>
              <a:gdLst/>
              <a:ahLst/>
              <a:cxnLst/>
              <a:rect l="l" t="t" r="r" b="b"/>
              <a:pathLst>
                <a:path w="219844" h="224678">
                  <a:moveTo>
                    <a:pt x="157685" y="31271"/>
                  </a:moveTo>
                  <a:cubicBezTo>
                    <a:pt x="150741" y="28334"/>
                    <a:pt x="143107" y="26710"/>
                    <a:pt x="135093" y="26710"/>
                  </a:cubicBezTo>
                  <a:cubicBezTo>
                    <a:pt x="103038" y="26710"/>
                    <a:pt x="77052" y="52696"/>
                    <a:pt x="77052" y="84751"/>
                  </a:cubicBezTo>
                  <a:cubicBezTo>
                    <a:pt x="77052" y="116806"/>
                    <a:pt x="103038" y="142792"/>
                    <a:pt x="135093" y="142792"/>
                  </a:cubicBezTo>
                  <a:cubicBezTo>
                    <a:pt x="167148" y="142792"/>
                    <a:pt x="193134" y="116806"/>
                    <a:pt x="193134" y="84751"/>
                  </a:cubicBezTo>
                  <a:cubicBezTo>
                    <a:pt x="193134" y="60710"/>
                    <a:pt x="178517" y="40082"/>
                    <a:pt x="157685" y="31271"/>
                  </a:cubicBezTo>
                  <a:close/>
                  <a:moveTo>
                    <a:pt x="168082" y="6660"/>
                  </a:moveTo>
                  <a:cubicBezTo>
                    <a:pt x="198500" y="19526"/>
                    <a:pt x="219844" y="49646"/>
                    <a:pt x="219844" y="84751"/>
                  </a:cubicBezTo>
                  <a:cubicBezTo>
                    <a:pt x="219844" y="131558"/>
                    <a:pt x="181900" y="169502"/>
                    <a:pt x="135093" y="169502"/>
                  </a:cubicBezTo>
                  <a:cubicBezTo>
                    <a:pt x="118969" y="169502"/>
                    <a:pt x="103896" y="164999"/>
                    <a:pt x="91834" y="155918"/>
                  </a:cubicBezTo>
                  <a:lnTo>
                    <a:pt x="75907" y="171845"/>
                  </a:lnTo>
                  <a:lnTo>
                    <a:pt x="94287" y="190225"/>
                  </a:lnTo>
                  <a:cubicBezTo>
                    <a:pt x="100658" y="196597"/>
                    <a:pt x="100658" y="206926"/>
                    <a:pt x="94287" y="213298"/>
                  </a:cubicBezTo>
                  <a:cubicBezTo>
                    <a:pt x="87915" y="219670"/>
                    <a:pt x="77585" y="219670"/>
                    <a:pt x="71214" y="213298"/>
                  </a:cubicBezTo>
                  <a:lnTo>
                    <a:pt x="52834" y="194918"/>
                  </a:lnTo>
                  <a:cubicBezTo>
                    <a:pt x="42914" y="204837"/>
                    <a:pt x="32993" y="214758"/>
                    <a:pt x="23073" y="224678"/>
                  </a:cubicBezTo>
                  <a:cubicBezTo>
                    <a:pt x="16701" y="231049"/>
                    <a:pt x="6372" y="231049"/>
                    <a:pt x="0" y="224678"/>
                  </a:cubicBezTo>
                  <a:lnTo>
                    <a:pt x="2" y="224678"/>
                  </a:lnTo>
                  <a:cubicBezTo>
                    <a:pt x="-6370" y="218306"/>
                    <a:pt x="-6370" y="207977"/>
                    <a:pt x="2" y="201605"/>
                  </a:cubicBezTo>
                  <a:lnTo>
                    <a:pt x="29762" y="171845"/>
                  </a:lnTo>
                  <a:cubicBezTo>
                    <a:pt x="23013" y="165096"/>
                    <a:pt x="16264" y="158346"/>
                    <a:pt x="9515" y="151597"/>
                  </a:cubicBezTo>
                  <a:cubicBezTo>
                    <a:pt x="3143" y="145225"/>
                    <a:pt x="3143" y="134896"/>
                    <a:pt x="9515" y="128524"/>
                  </a:cubicBezTo>
                  <a:lnTo>
                    <a:pt x="9514" y="128525"/>
                  </a:lnTo>
                  <a:cubicBezTo>
                    <a:pt x="15886" y="122154"/>
                    <a:pt x="26216" y="122154"/>
                    <a:pt x="32587" y="128525"/>
                  </a:cubicBezTo>
                  <a:lnTo>
                    <a:pt x="52834" y="148772"/>
                  </a:lnTo>
                  <a:lnTo>
                    <a:pt x="67820" y="133786"/>
                  </a:lnTo>
                  <a:cubicBezTo>
                    <a:pt x="56376" y="120674"/>
                    <a:pt x="50342" y="103417"/>
                    <a:pt x="50342" y="84751"/>
                  </a:cubicBezTo>
                  <a:cubicBezTo>
                    <a:pt x="50342" y="37944"/>
                    <a:pt x="88286" y="0"/>
                    <a:pt x="135093" y="0"/>
                  </a:cubicBezTo>
                  <a:cubicBezTo>
                    <a:pt x="146795" y="0"/>
                    <a:pt x="157942" y="2372"/>
                    <a:pt x="168082" y="6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6"/>
            <p:cNvSpPr/>
            <p:nvPr/>
          </p:nvSpPr>
          <p:spPr>
            <a:xfrm rot="1795255">
              <a:off x="3289052" y="2233474"/>
              <a:ext cx="236845" cy="424620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Rounded Rectangle 7"/>
            <p:cNvSpPr/>
            <p:nvPr/>
          </p:nvSpPr>
          <p:spPr>
            <a:xfrm rot="20695255">
              <a:off x="3066700" y="3575906"/>
              <a:ext cx="284381" cy="245417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 Same Side Corner Rectangle 6"/>
            <p:cNvSpPr>
              <a:spLocks noChangeAspect="1"/>
            </p:cNvSpPr>
            <p:nvPr/>
          </p:nvSpPr>
          <p:spPr>
            <a:xfrm rot="1795255">
              <a:off x="3308926" y="3001968"/>
              <a:ext cx="105549" cy="423157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Rounded Rectangle 27"/>
            <p:cNvSpPr/>
            <p:nvPr/>
          </p:nvSpPr>
          <p:spPr>
            <a:xfrm rot="20695255">
              <a:off x="3139926" y="1944469"/>
              <a:ext cx="238654" cy="18331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2" name="Rectangle 36"/>
            <p:cNvSpPr/>
            <p:nvPr/>
          </p:nvSpPr>
          <p:spPr>
            <a:xfrm rot="20695255">
              <a:off x="3594049" y="2058933"/>
              <a:ext cx="226819" cy="18960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3" name="Rectangle 16"/>
            <p:cNvSpPr/>
            <p:nvPr/>
          </p:nvSpPr>
          <p:spPr>
            <a:xfrm rot="20695255">
              <a:off x="2623362" y="3668099"/>
              <a:ext cx="252529" cy="16596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937906" y="2024163"/>
            <a:ext cx="1203088" cy="1373937"/>
            <a:chOff x="1937906" y="2024163"/>
            <a:chExt cx="1203088" cy="1373937"/>
          </a:xfrm>
        </p:grpSpPr>
        <p:sp>
          <p:nvSpPr>
            <p:cNvPr id="24" name="Isosceles Triangle 30"/>
            <p:cNvSpPr/>
            <p:nvPr/>
          </p:nvSpPr>
          <p:spPr>
            <a:xfrm rot="18794210">
              <a:off x="2787697" y="1863364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30"/>
            <p:cNvSpPr/>
            <p:nvPr/>
          </p:nvSpPr>
          <p:spPr>
            <a:xfrm rot="18794210">
              <a:off x="2171381" y="2861639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Isosceles Triangle 30"/>
            <p:cNvSpPr/>
            <p:nvPr/>
          </p:nvSpPr>
          <p:spPr>
            <a:xfrm rot="18794210">
              <a:off x="2098705" y="3044803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Isosceles Triangle 30"/>
            <p:cNvSpPr/>
            <p:nvPr/>
          </p:nvSpPr>
          <p:spPr>
            <a:xfrm rot="18794210">
              <a:off x="2722704" y="2061299"/>
              <a:ext cx="192498" cy="514096"/>
            </a:xfrm>
            <a:custGeom>
              <a:avLst/>
              <a:gdLst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24307 w 696456"/>
                <a:gd name="connsiteY5" fmla="*/ 772149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06386 w 696456"/>
                <a:gd name="connsiteY5" fmla="*/ 827860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3587 w 696456"/>
                <a:gd name="connsiteY2" fmla="*/ 891485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70838 w 696456"/>
                <a:gd name="connsiteY5" fmla="*/ 747265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75651 w 696456"/>
                <a:gd name="connsiteY2" fmla="*/ 796718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480834 w 696456"/>
                <a:gd name="connsiteY2" fmla="*/ 928544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246479 w 696456"/>
                <a:gd name="connsiteY5" fmla="*/ 634091 h 1522641"/>
                <a:gd name="connsiteX6" fmla="*/ 209433 w 696456"/>
                <a:gd name="connsiteY6" fmla="*/ 0 h 1522641"/>
                <a:gd name="connsiteX0" fmla="*/ 209433 w 696456"/>
                <a:gd name="connsiteY0" fmla="*/ 0 h 1522641"/>
                <a:gd name="connsiteX1" fmla="*/ 696456 w 696456"/>
                <a:gd name="connsiteY1" fmla="*/ 891485 h 1522641"/>
                <a:gd name="connsiteX2" fmla="*/ 365412 w 696456"/>
                <a:gd name="connsiteY2" fmla="*/ 815137 h 1522641"/>
                <a:gd name="connsiteX3" fmla="*/ 475354 w 696456"/>
                <a:gd name="connsiteY3" fmla="*/ 1522641 h 1522641"/>
                <a:gd name="connsiteX4" fmla="*/ 0 w 696456"/>
                <a:gd name="connsiteY4" fmla="*/ 624880 h 1522641"/>
                <a:gd name="connsiteX5" fmla="*/ 340376 w 696456"/>
                <a:gd name="connsiteY5" fmla="*/ 700968 h 1522641"/>
                <a:gd name="connsiteX6" fmla="*/ 209433 w 696456"/>
                <a:gd name="connsiteY6" fmla="*/ 0 h 1522641"/>
                <a:gd name="connsiteX0" fmla="*/ 319878 w 806901"/>
                <a:gd name="connsiteY0" fmla="*/ 0 h 1522641"/>
                <a:gd name="connsiteX1" fmla="*/ 806901 w 806901"/>
                <a:gd name="connsiteY1" fmla="*/ 891485 h 1522641"/>
                <a:gd name="connsiteX2" fmla="*/ 475857 w 806901"/>
                <a:gd name="connsiteY2" fmla="*/ 815137 h 1522641"/>
                <a:gd name="connsiteX3" fmla="*/ 585799 w 806901"/>
                <a:gd name="connsiteY3" fmla="*/ 1522641 h 1522641"/>
                <a:gd name="connsiteX4" fmla="*/ 0 w 806901"/>
                <a:gd name="connsiteY4" fmla="*/ 503672 h 1522641"/>
                <a:gd name="connsiteX5" fmla="*/ 450821 w 806901"/>
                <a:gd name="connsiteY5" fmla="*/ 700968 h 1522641"/>
                <a:gd name="connsiteX6" fmla="*/ 319878 w 80690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75857 w 865961"/>
                <a:gd name="connsiteY2" fmla="*/ 815137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  <a:gd name="connsiteX0" fmla="*/ 319878 w 865961"/>
                <a:gd name="connsiteY0" fmla="*/ 0 h 1522641"/>
                <a:gd name="connsiteX1" fmla="*/ 865960 w 865961"/>
                <a:gd name="connsiteY1" fmla="*/ 1012964 h 1522641"/>
                <a:gd name="connsiteX2" fmla="*/ 445997 w 865961"/>
                <a:gd name="connsiteY2" fmla="*/ 861940 h 1522641"/>
                <a:gd name="connsiteX3" fmla="*/ 585799 w 865961"/>
                <a:gd name="connsiteY3" fmla="*/ 1522641 h 1522641"/>
                <a:gd name="connsiteX4" fmla="*/ 0 w 865961"/>
                <a:gd name="connsiteY4" fmla="*/ 503672 h 1522641"/>
                <a:gd name="connsiteX5" fmla="*/ 450821 w 865961"/>
                <a:gd name="connsiteY5" fmla="*/ 700968 h 1522641"/>
                <a:gd name="connsiteX6" fmla="*/ 319878 w 865961"/>
                <a:gd name="connsiteY6" fmla="*/ 0 h 15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61" h="1522641">
                  <a:moveTo>
                    <a:pt x="319878" y="0"/>
                  </a:moveTo>
                  <a:lnTo>
                    <a:pt x="865960" y="1012964"/>
                  </a:lnTo>
                  <a:lnTo>
                    <a:pt x="445997" y="861940"/>
                  </a:lnTo>
                  <a:cubicBezTo>
                    <a:pt x="444170" y="1059972"/>
                    <a:pt x="587626" y="1324609"/>
                    <a:pt x="585799" y="1522641"/>
                  </a:cubicBezTo>
                  <a:lnTo>
                    <a:pt x="0" y="503672"/>
                  </a:lnTo>
                  <a:lnTo>
                    <a:pt x="450821" y="700968"/>
                  </a:lnTo>
                  <a:cubicBezTo>
                    <a:pt x="450821" y="491764"/>
                    <a:pt x="319878" y="209204"/>
                    <a:pt x="31987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03525" y="540560"/>
            <a:ext cx="358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Batasan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Masalah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0316927"/>
              </p:ext>
            </p:extLst>
          </p:nvPr>
        </p:nvGraphicFramePr>
        <p:xfrm>
          <a:off x="4355976" y="1136069"/>
          <a:ext cx="4536504" cy="1948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3" name="Group 62"/>
          <p:cNvGrpSpPr/>
          <p:nvPr/>
        </p:nvGrpSpPr>
        <p:grpSpPr>
          <a:xfrm>
            <a:off x="-301346" y="798533"/>
            <a:ext cx="2131281" cy="1453434"/>
            <a:chOff x="-301346" y="798533"/>
            <a:chExt cx="2131281" cy="1453434"/>
          </a:xfrm>
        </p:grpSpPr>
        <p:sp>
          <p:nvSpPr>
            <p:cNvPr id="9" name="Freeform 8"/>
            <p:cNvSpPr/>
            <p:nvPr/>
          </p:nvSpPr>
          <p:spPr>
            <a:xfrm rot="2062115">
              <a:off x="729413" y="1132447"/>
              <a:ext cx="1100522" cy="1119520"/>
            </a:xfrm>
            <a:custGeom>
              <a:avLst/>
              <a:gdLst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495501 h 1119520"/>
                <a:gd name="connsiteX16" fmla="*/ 16580 w 1117102"/>
                <a:gd name="connsiteY16" fmla="*/ 519208 h 1119520"/>
                <a:gd name="connsiteX17" fmla="*/ 53230 w 1117102"/>
                <a:gd name="connsiteY17" fmla="*/ 504961 h 1119520"/>
                <a:gd name="connsiteX18" fmla="*/ 163187 w 1117102"/>
                <a:gd name="connsiteY18" fmla="*/ 352712 h 1119520"/>
                <a:gd name="connsiteX19" fmla="*/ 280970 w 1117102"/>
                <a:gd name="connsiteY19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495501 h 1119520"/>
                <a:gd name="connsiteX16" fmla="*/ 16580 w 1117102"/>
                <a:gd name="connsiteY16" fmla="*/ 519208 h 1119520"/>
                <a:gd name="connsiteX17" fmla="*/ 53230 w 1117102"/>
                <a:gd name="connsiteY17" fmla="*/ 504961 h 1119520"/>
                <a:gd name="connsiteX18" fmla="*/ 163187 w 1117102"/>
                <a:gd name="connsiteY18" fmla="*/ 352712 h 1119520"/>
                <a:gd name="connsiteX19" fmla="*/ 280970 w 1117102"/>
                <a:gd name="connsiteY19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214 w 1117102"/>
                <a:gd name="connsiteY14" fmla="*/ 494102 h 1119520"/>
                <a:gd name="connsiteX15" fmla="*/ 16580 w 1117102"/>
                <a:gd name="connsiteY15" fmla="*/ 519208 h 1119520"/>
                <a:gd name="connsiteX16" fmla="*/ 53230 w 1117102"/>
                <a:gd name="connsiteY16" fmla="*/ 504961 h 1119520"/>
                <a:gd name="connsiteX17" fmla="*/ 163187 w 1117102"/>
                <a:gd name="connsiteY17" fmla="*/ 352712 h 1119520"/>
                <a:gd name="connsiteX18" fmla="*/ 280970 w 1117102"/>
                <a:gd name="connsiteY18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0098 w 1117102"/>
                <a:gd name="connsiteY13" fmla="*/ 495849 h 1119520"/>
                <a:gd name="connsiteX14" fmla="*/ 16580 w 1117102"/>
                <a:gd name="connsiteY14" fmla="*/ 519208 h 1119520"/>
                <a:gd name="connsiteX15" fmla="*/ 53230 w 1117102"/>
                <a:gd name="connsiteY15" fmla="*/ 504961 h 1119520"/>
                <a:gd name="connsiteX16" fmla="*/ 163187 w 1117102"/>
                <a:gd name="connsiteY16" fmla="*/ 352712 h 1119520"/>
                <a:gd name="connsiteX17" fmla="*/ 280970 w 1117102"/>
                <a:gd name="connsiteY17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80970 w 1117102"/>
                <a:gd name="connsiteY0" fmla="*/ 263948 h 1119520"/>
                <a:gd name="connsiteX1" fmla="*/ 706388 w 1117102"/>
                <a:gd name="connsiteY1" fmla="*/ 20162 h 1119520"/>
                <a:gd name="connsiteX2" fmla="*/ 775867 w 1117102"/>
                <a:gd name="connsiteY2" fmla="*/ 4813 h 1119520"/>
                <a:gd name="connsiteX3" fmla="*/ 806820 w 1117102"/>
                <a:gd name="connsiteY3" fmla="*/ 75346 h 1119520"/>
                <a:gd name="connsiteX4" fmla="*/ 588921 w 1117102"/>
                <a:gd name="connsiteY4" fmla="*/ 372448 h 1119520"/>
                <a:gd name="connsiteX5" fmla="*/ 938531 w 1117102"/>
                <a:gd name="connsiteY5" fmla="*/ 341435 h 1119520"/>
                <a:gd name="connsiteX6" fmla="*/ 1025933 w 1117102"/>
                <a:gd name="connsiteY6" fmla="*/ 516239 h 1119520"/>
                <a:gd name="connsiteX7" fmla="*/ 1034391 w 1117102"/>
                <a:gd name="connsiteY7" fmla="*/ 702321 h 1119520"/>
                <a:gd name="connsiteX8" fmla="*/ 1014655 w 1117102"/>
                <a:gd name="connsiteY8" fmla="*/ 913779 h 1119520"/>
                <a:gd name="connsiteX9" fmla="*/ 1006197 w 1117102"/>
                <a:gd name="connsiteY9" fmla="*/ 1054750 h 1119520"/>
                <a:gd name="connsiteX10" fmla="*/ 259048 w 1117102"/>
                <a:gd name="connsiteY10" fmla="*/ 1066027 h 1119520"/>
                <a:gd name="connsiteX11" fmla="*/ 23491 w 1117102"/>
                <a:gd name="connsiteY11" fmla="*/ 992277 h 1119520"/>
                <a:gd name="connsiteX12" fmla="*/ 0 w 1117102"/>
                <a:gd name="connsiteY12" fmla="*/ 957928 h 1119520"/>
                <a:gd name="connsiteX13" fmla="*/ 16580 w 1117102"/>
                <a:gd name="connsiteY13" fmla="*/ 519208 h 1119520"/>
                <a:gd name="connsiteX14" fmla="*/ 53230 w 1117102"/>
                <a:gd name="connsiteY14" fmla="*/ 504961 h 1119520"/>
                <a:gd name="connsiteX15" fmla="*/ 163187 w 1117102"/>
                <a:gd name="connsiteY15" fmla="*/ 352712 h 1119520"/>
                <a:gd name="connsiteX16" fmla="*/ 280970 w 1117102"/>
                <a:gd name="connsiteY16" fmla="*/ 263948 h 1119520"/>
                <a:gd name="connsiteX0" fmla="*/ 264390 w 1100522"/>
                <a:gd name="connsiteY0" fmla="*/ 263948 h 1119520"/>
                <a:gd name="connsiteX1" fmla="*/ 689808 w 1100522"/>
                <a:gd name="connsiteY1" fmla="*/ 20162 h 1119520"/>
                <a:gd name="connsiteX2" fmla="*/ 759287 w 1100522"/>
                <a:gd name="connsiteY2" fmla="*/ 4813 h 1119520"/>
                <a:gd name="connsiteX3" fmla="*/ 790240 w 1100522"/>
                <a:gd name="connsiteY3" fmla="*/ 75346 h 1119520"/>
                <a:gd name="connsiteX4" fmla="*/ 572341 w 1100522"/>
                <a:gd name="connsiteY4" fmla="*/ 372448 h 1119520"/>
                <a:gd name="connsiteX5" fmla="*/ 921951 w 1100522"/>
                <a:gd name="connsiteY5" fmla="*/ 341435 h 1119520"/>
                <a:gd name="connsiteX6" fmla="*/ 1009353 w 1100522"/>
                <a:gd name="connsiteY6" fmla="*/ 516239 h 1119520"/>
                <a:gd name="connsiteX7" fmla="*/ 1017811 w 1100522"/>
                <a:gd name="connsiteY7" fmla="*/ 702321 h 1119520"/>
                <a:gd name="connsiteX8" fmla="*/ 998075 w 1100522"/>
                <a:gd name="connsiteY8" fmla="*/ 913779 h 1119520"/>
                <a:gd name="connsiteX9" fmla="*/ 989617 w 1100522"/>
                <a:gd name="connsiteY9" fmla="*/ 1054750 h 1119520"/>
                <a:gd name="connsiteX10" fmla="*/ 242468 w 1100522"/>
                <a:gd name="connsiteY10" fmla="*/ 1066027 h 1119520"/>
                <a:gd name="connsiteX11" fmla="*/ 6911 w 1100522"/>
                <a:gd name="connsiteY11" fmla="*/ 992277 h 1119520"/>
                <a:gd name="connsiteX12" fmla="*/ 0 w 1100522"/>
                <a:gd name="connsiteY12" fmla="*/ 519208 h 1119520"/>
                <a:gd name="connsiteX13" fmla="*/ 36650 w 1100522"/>
                <a:gd name="connsiteY13" fmla="*/ 504961 h 1119520"/>
                <a:gd name="connsiteX14" fmla="*/ 146607 w 1100522"/>
                <a:gd name="connsiteY14" fmla="*/ 352712 h 1119520"/>
                <a:gd name="connsiteX15" fmla="*/ 264390 w 1100522"/>
                <a:gd name="connsiteY15" fmla="*/ 263948 h 111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0522" h="1119520">
                  <a:moveTo>
                    <a:pt x="264390" y="263948"/>
                  </a:moveTo>
                  <a:cubicBezTo>
                    <a:pt x="381257" y="190131"/>
                    <a:pt x="502300" y="148084"/>
                    <a:pt x="689808" y="20162"/>
                  </a:cubicBezTo>
                  <a:cubicBezTo>
                    <a:pt x="726679" y="1841"/>
                    <a:pt x="735351" y="-5755"/>
                    <a:pt x="759287" y="4813"/>
                  </a:cubicBezTo>
                  <a:cubicBezTo>
                    <a:pt x="781648" y="17423"/>
                    <a:pt x="787052" y="43633"/>
                    <a:pt x="790240" y="75346"/>
                  </a:cubicBezTo>
                  <a:cubicBezTo>
                    <a:pt x="775103" y="234834"/>
                    <a:pt x="383440" y="362110"/>
                    <a:pt x="572341" y="372448"/>
                  </a:cubicBezTo>
                  <a:cubicBezTo>
                    <a:pt x="705794" y="359291"/>
                    <a:pt x="777220" y="346134"/>
                    <a:pt x="921951" y="341435"/>
                  </a:cubicBezTo>
                  <a:cubicBezTo>
                    <a:pt x="1053524" y="343314"/>
                    <a:pt x="1075140" y="426957"/>
                    <a:pt x="1009353" y="516239"/>
                  </a:cubicBezTo>
                  <a:cubicBezTo>
                    <a:pt x="1092056" y="520938"/>
                    <a:pt x="1160663" y="649692"/>
                    <a:pt x="1017811" y="702321"/>
                  </a:cubicBezTo>
                  <a:cubicBezTo>
                    <a:pt x="1154083" y="786904"/>
                    <a:pt x="1076080" y="894043"/>
                    <a:pt x="998075" y="913779"/>
                  </a:cubicBezTo>
                  <a:cubicBezTo>
                    <a:pt x="1063862" y="972986"/>
                    <a:pt x="1056344" y="1018097"/>
                    <a:pt x="989617" y="1054750"/>
                  </a:cubicBezTo>
                  <a:cubicBezTo>
                    <a:pt x="841597" y="1115838"/>
                    <a:pt x="459094" y="1158129"/>
                    <a:pt x="242468" y="1066027"/>
                  </a:cubicBezTo>
                  <a:cubicBezTo>
                    <a:pt x="142822" y="1031908"/>
                    <a:pt x="78047" y="996188"/>
                    <a:pt x="6911" y="992277"/>
                  </a:cubicBezTo>
                  <a:lnTo>
                    <a:pt x="0" y="519208"/>
                  </a:lnTo>
                  <a:cubicBezTo>
                    <a:pt x="9193" y="517763"/>
                    <a:pt x="20149" y="513929"/>
                    <a:pt x="36650" y="504961"/>
                  </a:cubicBezTo>
                  <a:cubicBezTo>
                    <a:pt x="57325" y="453272"/>
                    <a:pt x="83170" y="410510"/>
                    <a:pt x="146607" y="352712"/>
                  </a:cubicBezTo>
                  <a:cubicBezTo>
                    <a:pt x="186942" y="316689"/>
                    <a:pt x="225434" y="288554"/>
                    <a:pt x="264390" y="263948"/>
                  </a:cubicBezTo>
                  <a:close/>
                </a:path>
              </a:pathLst>
            </a:custGeom>
            <a:solidFill>
              <a:srgbClr val="F4B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6" name="Rectangle 55"/>
            <p:cNvSpPr/>
            <p:nvPr/>
          </p:nvSpPr>
          <p:spPr>
            <a:xfrm rot="2088680">
              <a:off x="500187" y="1191785"/>
              <a:ext cx="251778" cy="561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7" name="Rectangle 56"/>
            <p:cNvSpPr/>
            <p:nvPr/>
          </p:nvSpPr>
          <p:spPr>
            <a:xfrm rot="2088680">
              <a:off x="-301346" y="798533"/>
              <a:ext cx="895191" cy="730615"/>
            </a:xfrm>
            <a:custGeom>
              <a:avLst/>
              <a:gdLst/>
              <a:ahLst/>
              <a:cxnLst/>
              <a:rect l="l" t="t" r="r" b="b"/>
              <a:pathLst>
                <a:path w="895191" h="730615">
                  <a:moveTo>
                    <a:pt x="0" y="0"/>
                  </a:moveTo>
                  <a:lnTo>
                    <a:pt x="895191" y="0"/>
                  </a:lnTo>
                  <a:lnTo>
                    <a:pt x="895191" y="730615"/>
                  </a:lnTo>
                  <a:lnTo>
                    <a:pt x="508005" y="73061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490431" y="1573495"/>
              <a:ext cx="94897" cy="948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39" name="Right Arrow 38">
            <a:hlinkClick r:id="rId7" action="ppaction://hlinksldjump"/>
          </p:cNvPr>
          <p:cNvSpPr/>
          <p:nvPr/>
        </p:nvSpPr>
        <p:spPr>
          <a:xfrm>
            <a:off x="7452320" y="4182113"/>
            <a:ext cx="1584176" cy="600345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 smtClean="0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2427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Graphic spid="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xmlns="" id="{90CFAD60-9899-428A-BF07-D2F0F3CCF7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5046156"/>
              </p:ext>
            </p:extLst>
          </p:nvPr>
        </p:nvGraphicFramePr>
        <p:xfrm>
          <a:off x="510688" y="241429"/>
          <a:ext cx="4341920" cy="427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Oval 21"/>
          <p:cNvSpPr>
            <a:spLocks noChangeAspect="1"/>
          </p:cNvSpPr>
          <p:nvPr/>
        </p:nvSpPr>
        <p:spPr>
          <a:xfrm>
            <a:off x="2844935" y="3615002"/>
            <a:ext cx="396750" cy="40006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Rectangle 9"/>
          <p:cNvSpPr/>
          <p:nvPr/>
        </p:nvSpPr>
        <p:spPr>
          <a:xfrm>
            <a:off x="1115616" y="2569706"/>
            <a:ext cx="356493" cy="33370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ectangle 30"/>
          <p:cNvSpPr/>
          <p:nvPr/>
        </p:nvSpPr>
        <p:spPr>
          <a:xfrm>
            <a:off x="3961298" y="1854512"/>
            <a:ext cx="319399" cy="31846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730877" y="563522"/>
            <a:ext cx="1236458" cy="864603"/>
            <a:chOff x="4320399" y="1245513"/>
            <a:chExt cx="1884146" cy="864603"/>
          </a:xfrm>
        </p:grpSpPr>
        <p:sp>
          <p:nvSpPr>
            <p:cNvPr id="16" name="TextBox 15"/>
            <p:cNvSpPr txBox="1"/>
            <p:nvPr/>
          </p:nvSpPr>
          <p:spPr>
            <a:xfrm>
              <a:off x="4320399" y="1463785"/>
              <a:ext cx="1884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  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20399" y="1245513"/>
              <a:ext cx="1884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203848" y="2459561"/>
            <a:ext cx="1076849" cy="1233935"/>
            <a:chOff x="4320399" y="1245513"/>
            <a:chExt cx="1884146" cy="1233935"/>
          </a:xfrm>
        </p:grpSpPr>
        <p:sp>
          <p:nvSpPr>
            <p:cNvPr id="25" name="TextBox 24"/>
            <p:cNvSpPr txBox="1"/>
            <p:nvPr/>
          </p:nvSpPr>
          <p:spPr>
            <a:xfrm>
              <a:off x="4320399" y="1463785"/>
              <a:ext cx="18841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  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20399" y="1245513"/>
              <a:ext cx="1884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412274" y="3339602"/>
            <a:ext cx="1236458" cy="864603"/>
            <a:chOff x="4320399" y="1245513"/>
            <a:chExt cx="1884146" cy="864603"/>
          </a:xfrm>
        </p:grpSpPr>
        <p:sp>
          <p:nvSpPr>
            <p:cNvPr id="28" name="TextBox 27"/>
            <p:cNvSpPr txBox="1"/>
            <p:nvPr/>
          </p:nvSpPr>
          <p:spPr>
            <a:xfrm>
              <a:off x="4320399" y="1463785"/>
              <a:ext cx="1884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  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320399" y="1245513"/>
              <a:ext cx="1884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499992" y="28832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Metode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Penelitian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45" y="1496105"/>
            <a:ext cx="2543175" cy="19269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3389466551"/>
              </p:ext>
            </p:extLst>
          </p:nvPr>
        </p:nvGraphicFramePr>
        <p:xfrm>
          <a:off x="5652120" y="1091506"/>
          <a:ext cx="2304256" cy="1948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4" name="Diagram 33"/>
          <p:cNvGraphicFramePr/>
          <p:nvPr>
            <p:extLst>
              <p:ext uri="{D42A27DB-BD31-4B8C-83A1-F6EECF244321}">
                <p14:modId xmlns:p14="http://schemas.microsoft.com/office/powerpoint/2010/main" val="1919173130"/>
              </p:ext>
            </p:extLst>
          </p:nvPr>
        </p:nvGraphicFramePr>
        <p:xfrm>
          <a:off x="5641319" y="2736560"/>
          <a:ext cx="2304256" cy="1948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46442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32" grpId="0"/>
      <p:bldGraphic spid="23" grpId="0">
        <p:bldAsOne/>
      </p:bldGraphic>
      <p:bldGraphic spid="34" grpId="0">
        <p:bldAsOne/>
      </p:bldGraphic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2152</Words>
  <Application>Microsoft Office PowerPoint</Application>
  <PresentationFormat>On-screen Show (16:9)</PresentationFormat>
  <Paragraphs>250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Cover and End Slide Master</vt:lpstr>
      <vt:lpstr>Contents Slide Master</vt:lpstr>
      <vt:lpstr>Section Break Slide Master</vt:lpstr>
      <vt:lpstr>APLIKASI PENJUALAN BARANG BAHAN BANGUNAN  POIN OF SALE</vt:lpstr>
      <vt:lpstr>TOPIK PEMBAHASAN</vt:lpstr>
      <vt:lpstr>Tempat Penelitian</vt:lpstr>
      <vt:lpstr>PowerPoint Presentation</vt:lpstr>
      <vt:lpstr>l</vt:lpstr>
      <vt:lpstr>PowerPoint Presentation</vt:lpstr>
      <vt:lpstr>PowerPoint Presentation</vt:lpstr>
      <vt:lpstr>l</vt:lpstr>
      <vt:lpstr>PowerPoint Presentation</vt:lpstr>
      <vt:lpstr>PowerPoint Presentation</vt:lpstr>
      <vt:lpstr>Worldmap Layout</vt:lpstr>
      <vt:lpstr>Worldmap Layout</vt:lpstr>
      <vt:lpstr>PowerPoint Presentation</vt:lpstr>
      <vt:lpstr>Worldmap Layout</vt:lpstr>
      <vt:lpstr>PowerPoint Presentation</vt:lpstr>
      <vt:lpstr>Worldmap Layout</vt:lpstr>
      <vt:lpstr>Worldmap Layout</vt:lpstr>
      <vt:lpstr>Worldmap Layout</vt:lpstr>
      <vt:lpstr>PowerPoint Presentation</vt:lpstr>
      <vt:lpstr>Worldmap Layout</vt:lpstr>
      <vt:lpstr>Worldmap Layout</vt:lpstr>
      <vt:lpstr>Worldmap Layout</vt:lpstr>
      <vt:lpstr>Worldmap Layout</vt:lpstr>
      <vt:lpstr>Worldmap Layout</vt:lpstr>
      <vt:lpstr>Worldmap Layout</vt:lpstr>
      <vt:lpstr>PowerPoint Presentation</vt:lpstr>
      <vt:lpstr>Worldmap Layout</vt:lpstr>
      <vt:lpstr>Worldmap Layout</vt:lpstr>
      <vt:lpstr>Worldmap Layout</vt:lpstr>
      <vt:lpstr>Worldmap Layout</vt:lpstr>
      <vt:lpstr>Worldmap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Worldmap Layout</vt:lpstr>
      <vt:lpstr>Worldmap Layout</vt:lpstr>
      <vt:lpstr>PowerPoint Presentation</vt:lpstr>
      <vt:lpstr>Worldmap Layout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User</cp:lastModifiedBy>
  <cp:revision>115</cp:revision>
  <dcterms:created xsi:type="dcterms:W3CDTF">2016-12-01T00:32:25Z</dcterms:created>
  <dcterms:modified xsi:type="dcterms:W3CDTF">2021-06-22T14:57:08Z</dcterms:modified>
</cp:coreProperties>
</file>